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104" d="100"/>
          <a:sy n="104" d="100"/>
        </p:scale>
        <p:origin x="232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61A874-2320-C328-91EC-99150CD598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3EBFC12-9A17-6742-BEC0-9D1D565F87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062A68-BAF7-B149-DA93-051424570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B37B3-E2E4-B642-8807-91EF738BD35A}" type="datetimeFigureOut">
              <a:rPr lang="es-ES" smtClean="0"/>
              <a:t>25/1/26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A887094-7F0B-F285-08F7-281920AC3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E86BE50-0D02-0B6C-12A5-EB2E3CCCB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0A534-9637-B447-9D0A-A65288A341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3161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E33385-5A63-D53C-1687-85A476567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069CA94-AA8C-43D9-FDF9-CF1FF01D49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87E856C-AFD5-74E5-481C-C265740E6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B37B3-E2E4-B642-8807-91EF738BD35A}" type="datetimeFigureOut">
              <a:rPr lang="es-ES" smtClean="0"/>
              <a:t>25/1/26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035BF35-AC5D-7D6D-7C0A-6615F5ABC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7BF32D4-8A53-0283-AA21-D3D6D9D85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0A534-9637-B447-9D0A-A65288A341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4749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411057C-39C9-5C81-2B27-53CE215C8C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1D729DE-0760-CC3D-C1C5-2D94D893DB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27F352-997B-5A30-CD1D-28D0CE298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B37B3-E2E4-B642-8807-91EF738BD35A}" type="datetimeFigureOut">
              <a:rPr lang="es-ES" smtClean="0"/>
              <a:t>25/1/26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F9341CE-570E-07E5-B039-B1C3883AE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77359AF-039A-D12F-EAC9-349F99DF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0A534-9637-B447-9D0A-A65288A341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4219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405953-BB36-A3F3-B962-6792F96A8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1DF6B4-73E4-A54C-DCA9-DB84577A72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2DFA92-7599-3B31-2D4C-DB8984B76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B37B3-E2E4-B642-8807-91EF738BD35A}" type="datetimeFigureOut">
              <a:rPr lang="es-ES" smtClean="0"/>
              <a:t>25/1/26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89696E-F74E-2600-858E-DA9CB5DBE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13A2CD-CDAA-68ED-FA88-D7753254C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0A534-9637-B447-9D0A-A65288A341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6633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F57F6A-7266-C73B-96A8-B7D077CD9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FC6FBD4-B15E-C4EB-783D-90936EB8DE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67866B-4F95-6A09-58AC-4421CBDDA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B37B3-E2E4-B642-8807-91EF738BD35A}" type="datetimeFigureOut">
              <a:rPr lang="es-ES" smtClean="0"/>
              <a:t>25/1/26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E3A5DC-E69B-38C6-A835-B00F12D0D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D75450A-491D-27C5-F54F-68691E72C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0A534-9637-B447-9D0A-A65288A341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6596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5C6D1A-7F62-CDD7-EF5A-C93941408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6BD4627-BFF4-96D9-9148-4AE4652048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4E156E4-DA5D-7C18-5F3E-0174A94544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783D54E-AD14-402F-9FEA-FE9AA6599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B37B3-E2E4-B642-8807-91EF738BD35A}" type="datetimeFigureOut">
              <a:rPr lang="es-ES" smtClean="0"/>
              <a:t>25/1/26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4FC0AF7-CE8E-D0A9-7825-165824608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BB8CD4F-FBA6-1BC6-0A1B-10F316548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0A534-9637-B447-9D0A-A65288A341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5228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C1C1EE-9FBF-DC2E-03D8-517403F4A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23E177E-D72B-0867-50CC-B3B183461A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F016819-E953-E951-EA3D-A63683EECE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315FD2C-2034-B055-2577-4648513534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A944636-90A8-D1D3-438E-4CD37BDC82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18E6B7B-26F2-1AEE-EEE8-4E7F97761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B37B3-E2E4-B642-8807-91EF738BD35A}" type="datetimeFigureOut">
              <a:rPr lang="es-ES" smtClean="0"/>
              <a:t>25/1/26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98B94A4-F0C5-3660-F022-C48BFDCE2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A6D470B-4AF2-7420-A359-7B3181BE7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0A534-9637-B447-9D0A-A65288A341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0946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97AF48-8416-79E7-A39B-6B1D84288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E6955C9-5E7C-69ED-1673-57A716A28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B37B3-E2E4-B642-8807-91EF738BD35A}" type="datetimeFigureOut">
              <a:rPr lang="es-ES" smtClean="0"/>
              <a:t>25/1/26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6A82B61-57CB-347F-4AE0-81288A799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B97FAED-7973-52C9-4BF3-389CFFFB4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0A534-9637-B447-9D0A-A65288A341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477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D129705-623B-3F66-D7CF-4E68E8A79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B37B3-E2E4-B642-8807-91EF738BD35A}" type="datetimeFigureOut">
              <a:rPr lang="es-ES" smtClean="0"/>
              <a:t>25/1/26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B3BBE55-F1C4-DEE6-9863-94385910C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9413BAC-9D94-C2BC-4087-90DB6C047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0A534-9637-B447-9D0A-A65288A341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7761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772521-8CD0-1336-4D31-98ED36BD7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367E498-FEE4-CA39-B2AB-7126938FF7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67F712D-63B4-5FDD-4288-69524F6444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77B532E-A4FE-D562-9695-ADB5D93B2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B37B3-E2E4-B642-8807-91EF738BD35A}" type="datetimeFigureOut">
              <a:rPr lang="es-ES" smtClean="0"/>
              <a:t>25/1/26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1600D49-5AFC-AD39-B4DE-83F49C36A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CFBF6AC-3230-1094-A1E5-1A0EC20FE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0A534-9637-B447-9D0A-A65288A341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658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139D86-D27D-1410-852A-C7B74265D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6CC25A8-FCA1-65E6-B2D9-45FABF2A04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911F08F-4A80-FE9F-7C4E-55F26764C1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A115E84-136F-FD90-1441-3E6C8E0C4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B37B3-E2E4-B642-8807-91EF738BD35A}" type="datetimeFigureOut">
              <a:rPr lang="es-ES" smtClean="0"/>
              <a:t>25/1/26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A83C60B-3516-815B-CD23-9ED2A0B20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D8D26FD-8324-9809-176F-5D6372FD3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0A534-9637-B447-9D0A-A65288A341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2162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AE15D75-5FF7-17BD-4CD5-13C693D0D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DBEFFF-8A38-E801-49CA-F9A86A155C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8D848C8-95E2-B5C9-8CFD-AA40A59745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2B37B3-E2E4-B642-8807-91EF738BD35A}" type="datetimeFigureOut">
              <a:rPr lang="es-ES" smtClean="0"/>
              <a:t>25/1/26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942B7C-7457-63E0-F0F2-CF77929692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FC3E917-A286-7B8D-AA3E-0B3D8F7895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00A534-9637-B447-9D0A-A65288A341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3874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 descr="Texto&#10;&#10;El contenido generado por IA puede ser incorrecto.">
            <a:extLst>
              <a:ext uri="{FF2B5EF4-FFF2-40B4-BE49-F238E27FC236}">
                <a16:creationId xmlns:a16="http://schemas.microsoft.com/office/drawing/2014/main" id="{00B619BA-D35D-1A79-B4D3-27EC089F35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34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12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2C93A7-C78E-26A7-C60F-8064A0B4F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 descr="Un grupo de personas con traje de color negro&#10;&#10;El contenido generado por IA puede ser incorrecto.">
            <a:extLst>
              <a:ext uri="{FF2B5EF4-FFF2-40B4-BE49-F238E27FC236}">
                <a16:creationId xmlns:a16="http://schemas.microsoft.com/office/drawing/2014/main" id="{70EA08D7-BB23-BA5F-8E41-2BCAAF7598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5427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70B26B-9747-BF4A-B885-FB3BC95C6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 descr="Interfaz de usuario gráfica, Texto, Aplicación&#10;&#10;El contenido generado por IA puede ser incorrecto.">
            <a:extLst>
              <a:ext uri="{FF2B5EF4-FFF2-40B4-BE49-F238E27FC236}">
                <a16:creationId xmlns:a16="http://schemas.microsoft.com/office/drawing/2014/main" id="{7BA913E4-ABB2-900B-29CA-281EBE9888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5780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C2C5EA-3076-6C61-61B2-538BE1CD9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 descr="Diagrama&#10;&#10;El contenido generado por IA puede ser incorrecto.">
            <a:extLst>
              <a:ext uri="{FF2B5EF4-FFF2-40B4-BE49-F238E27FC236}">
                <a16:creationId xmlns:a16="http://schemas.microsoft.com/office/drawing/2014/main" id="{8EA71D8E-7444-3BAA-1BC9-853945224C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794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075351-4C09-CD98-6970-8EA664563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 descr="Interfaz de usuario gráfica, Aplicación&#10;&#10;El contenido generado por IA puede ser incorrecto.">
            <a:extLst>
              <a:ext uri="{FF2B5EF4-FFF2-40B4-BE49-F238E27FC236}">
                <a16:creationId xmlns:a16="http://schemas.microsoft.com/office/drawing/2014/main" id="{FA9FD8D5-378F-48B2-4AFC-4611AA41D5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6" r="-1"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2304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4C95E0-227B-7CE2-CFA2-B8E4EAD475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 descr="Interfaz de usuario gráfica, Sitio web&#10;&#10;El contenido generado por IA puede ser incorrecto.">
            <a:extLst>
              <a:ext uri="{FF2B5EF4-FFF2-40B4-BE49-F238E27FC236}">
                <a16:creationId xmlns:a16="http://schemas.microsoft.com/office/drawing/2014/main" id="{BBCBFE8B-8B5F-A680-6567-EAF08C08F4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25"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2541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D3E756-EC6E-B053-AB27-D706C3AFB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 descr="Imagen que contiene 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3F8E232B-DA45-8096-E1DA-8F40DFA4D9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25"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6991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97D69B-8B88-D6CD-5AF7-C44B5B744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 descr="Escala de tiempo&#10;&#10;El contenido generado por IA puede ser incorrecto.">
            <a:extLst>
              <a:ext uri="{FF2B5EF4-FFF2-40B4-BE49-F238E27FC236}">
                <a16:creationId xmlns:a16="http://schemas.microsoft.com/office/drawing/2014/main" id="{77ADBCF1-F37E-3A68-8CCA-35E9FA6332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6" r="-1"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7524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39449D-CBD4-6CA4-92D1-0C8981EBE2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 descr="Interfaz de usuario gráfica, Sitio web&#10;&#10;El contenido generado por IA puede ser incorrecto.">
            <a:extLst>
              <a:ext uri="{FF2B5EF4-FFF2-40B4-BE49-F238E27FC236}">
                <a16:creationId xmlns:a16="http://schemas.microsoft.com/office/drawing/2014/main" id="{06534F4B-6982-26A8-C6BD-3EEE527E3A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0324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185BF7-FD00-773B-ADC3-A6EDDCF9D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 descr="Un grupo de personas en un barco en el mar&#10;&#10;El contenido generado por IA puede ser incorrecto.">
            <a:extLst>
              <a:ext uri="{FF2B5EF4-FFF2-40B4-BE49-F238E27FC236}">
                <a16:creationId xmlns:a16="http://schemas.microsoft.com/office/drawing/2014/main" id="{87DE3A2F-38DF-6922-FE02-3F6A14FD7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25"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160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D7AC95-F3FA-C6AE-07FF-92BFCA1C4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 descr="Interfaz de usuario gráfica, Texto, Aplicación, Chat o mensaje de texto&#10;&#10;El contenido generado por IA puede ser incorrecto.">
            <a:extLst>
              <a:ext uri="{FF2B5EF4-FFF2-40B4-BE49-F238E27FC236}">
                <a16:creationId xmlns:a16="http://schemas.microsoft.com/office/drawing/2014/main" id="{57476BCF-3AA9-D72F-7FB3-6C0A8BCA3B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127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1D336F-C4BD-74DF-A80F-97F3390C4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 descr="Pantalla de celular con imagen de hombre&#10;&#10;El contenido generado por IA puede ser incorrecto.">
            <a:extLst>
              <a:ext uri="{FF2B5EF4-FFF2-40B4-BE49-F238E27FC236}">
                <a16:creationId xmlns:a16="http://schemas.microsoft.com/office/drawing/2014/main" id="{EC292A44-403B-5D24-E792-3EFCE71DA9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34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9150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A30449-57E2-BB07-3F96-7DB1BB958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 descr="Diagrama&#10;&#10;El contenido generado por IA puede ser incorrecto.">
            <a:extLst>
              <a:ext uri="{FF2B5EF4-FFF2-40B4-BE49-F238E27FC236}">
                <a16:creationId xmlns:a16="http://schemas.microsoft.com/office/drawing/2014/main" id="{D8641662-EDF4-548F-33B1-0EAD58E9F3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25"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5257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 descr="Interfaz de usuario gráfica, Texto&#10;&#10;El contenido generado por IA puede ser incorrecto.">
            <a:extLst>
              <a:ext uri="{FF2B5EF4-FFF2-40B4-BE49-F238E27FC236}">
                <a16:creationId xmlns:a16="http://schemas.microsoft.com/office/drawing/2014/main" id="{1B3E1B34-FDD4-0FE0-D271-7B4AD6A7B90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2449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 descr="Un hombre con una señal&#10;&#10;El contenido generado por IA puede ser incorrecto.">
            <a:extLst>
              <a:ext uri="{FF2B5EF4-FFF2-40B4-BE49-F238E27FC236}">
                <a16:creationId xmlns:a16="http://schemas.microsoft.com/office/drawing/2014/main" id="{69C7C06B-7787-5CBB-BB9F-63ED6E9E74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72" b="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75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8F40AE-3A60-313A-2A65-08429D8CF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 descr="Escala de tiempo&#10;&#10;El contenido generado por IA puede ser incorrecto.">
            <a:extLst>
              <a:ext uri="{FF2B5EF4-FFF2-40B4-BE49-F238E27FC236}">
                <a16:creationId xmlns:a16="http://schemas.microsoft.com/office/drawing/2014/main" id="{C1915013-380A-547B-9D25-5E7DB4E10A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6" r="-1"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995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98B737-853E-00D0-F89A-8661EEE73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C3447E24-D8D6-7C03-30D2-813BE0DB37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467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F60702-B30C-DFCF-73D0-12A945547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 descr="Diagrama&#10;&#10;El contenido generado por IA puede ser incorrecto.">
            <a:extLst>
              <a:ext uri="{FF2B5EF4-FFF2-40B4-BE49-F238E27FC236}">
                <a16:creationId xmlns:a16="http://schemas.microsoft.com/office/drawing/2014/main" id="{35526784-77EF-E7E2-B07B-0868FFC863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006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C42F28-134D-6017-DF98-9EF8A135C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 descr="Una captura de pantalla de un celular con la imagen de una persona&#10;&#10;El contenido generado por IA puede ser incorrecto.">
            <a:extLst>
              <a:ext uri="{FF2B5EF4-FFF2-40B4-BE49-F238E27FC236}">
                <a16:creationId xmlns:a16="http://schemas.microsoft.com/office/drawing/2014/main" id="{1A4EFAB1-A3A1-1890-FA86-063B6FA42A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23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094E78-B6B0-9A38-A5E2-7D52193E2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 descr="Diagrama&#10;&#10;El contenido generado por IA puede ser incorrecto.">
            <a:extLst>
              <a:ext uri="{FF2B5EF4-FFF2-40B4-BE49-F238E27FC236}">
                <a16:creationId xmlns:a16="http://schemas.microsoft.com/office/drawing/2014/main" id="{56ACE4EC-4486-0443-F7F1-662A758C2E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595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27839F-DAEF-89DB-D374-0A0B2CEC6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 descr="Una captura de pantalla de un celular con texto e imágenes&#10;&#10;El contenido generado por IA puede ser incorrecto.">
            <a:extLst>
              <a:ext uri="{FF2B5EF4-FFF2-40B4-BE49-F238E27FC236}">
                <a16:creationId xmlns:a16="http://schemas.microsoft.com/office/drawing/2014/main" id="{45B7BA98-6EDB-77EB-7EA4-194A66DC3B1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25"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875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B36166-17AC-9EB0-7C18-F9D476B70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 descr="Interfaz de usuario gráfica, Texto, Aplicación, Chat o mensaje de texto&#10;&#10;El contenido generado por IA puede ser incorrecto.">
            <a:extLst>
              <a:ext uri="{FF2B5EF4-FFF2-40B4-BE49-F238E27FC236}">
                <a16:creationId xmlns:a16="http://schemas.microsoft.com/office/drawing/2014/main" id="{FC0F2F03-B282-592E-BED2-649D0C82E9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5438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Macintosh PowerPoint</Application>
  <PresentationFormat>Panorámica</PresentationFormat>
  <Paragraphs>0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6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Olaf Pfannebecker</dc:creator>
  <cp:lastModifiedBy>Olaf Pfannebecker</cp:lastModifiedBy>
  <cp:revision>1</cp:revision>
  <dcterms:created xsi:type="dcterms:W3CDTF">2026-01-25T07:54:19Z</dcterms:created>
  <dcterms:modified xsi:type="dcterms:W3CDTF">2026-01-25T07:59:24Z</dcterms:modified>
</cp:coreProperties>
</file>