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93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12192000" cy="6858000"/>
  <p:notesSz cx="6858000" cy="9144000"/>
  <p:defaultTextStyle>
    <a:defPPr>
      <a:defRPr lang="es-P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31" autoAdjust="0"/>
    <p:restoredTop sz="94660"/>
  </p:normalViewPr>
  <p:slideViewPr>
    <p:cSldViewPr snapToGrid="0">
      <p:cViewPr varScale="1">
        <p:scale>
          <a:sx n="55" d="100"/>
          <a:sy n="55" d="100"/>
        </p:scale>
        <p:origin x="102" y="1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34FF8-D141-4178-9566-06C80D9A83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8AA8C5-B50A-9ABC-B0D5-39C8B06444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5710C2-CE7F-82D1-FA80-C7B707659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E878B-E2CA-45B1-934C-D49E2F587CA3}" type="datetimeFigureOut">
              <a:rPr lang="es-PR" smtClean="0"/>
              <a:t>05/19/2022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4DC3F7-F91F-5044-D048-23327A71B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DB313B-C3FC-3615-144B-AFDCE35C7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819D0-EC19-4AD9-AC52-1E000B96010E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4169830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61C32-81F7-F5BD-42A9-7A28605B8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ECCD09-C427-253A-E562-34DBF329CD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324051-3B3B-58A9-042C-000EA6056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E878B-E2CA-45B1-934C-D49E2F587CA3}" type="datetimeFigureOut">
              <a:rPr lang="es-PR" smtClean="0"/>
              <a:t>05/19/2022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3FD86-10B5-01D0-482B-6D14A5BFB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B5AB1A-7E5B-4369-5769-2101618E4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819D0-EC19-4AD9-AC52-1E000B96010E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26241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0B586A-D0AA-83E0-4615-4C14C8FFAC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A7C54B-253C-94EE-E991-4B66BBEF63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5CB66-EF90-DD4C-BE95-E7C2494D0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E878B-E2CA-45B1-934C-D49E2F587CA3}" type="datetimeFigureOut">
              <a:rPr lang="es-PR" smtClean="0"/>
              <a:t>05/19/2022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E7C598-1773-2F6E-C320-F766DF167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47E863-4E85-AB03-35B7-03CF6C425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819D0-EC19-4AD9-AC52-1E000B96010E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658435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F9867-6511-2F0C-DFD7-0765FDC29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7E1FDB-4965-0557-331C-F8FFDCD83C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DD576-C92B-B7A8-C14F-F406239D2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E878B-E2CA-45B1-934C-D49E2F587CA3}" type="datetimeFigureOut">
              <a:rPr lang="es-PR" smtClean="0"/>
              <a:t>05/19/2022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2688B4-F623-3698-2F3D-F7016DE1B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5DFB67-5730-B335-B77E-42DDC2FE7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819D0-EC19-4AD9-AC52-1E000B96010E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44824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69A9A-10FB-24BB-1F90-95B1FE2EE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155D7E-E820-5400-6E3D-82A1377A38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646A6-44EC-487A-E670-42762FBD4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E878B-E2CA-45B1-934C-D49E2F587CA3}" type="datetimeFigureOut">
              <a:rPr lang="es-PR" smtClean="0"/>
              <a:t>05/19/2022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C1467D-28F5-9ED2-BBDC-446E496CF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E63EA4-2997-7580-6BFB-64E3FE7CD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819D0-EC19-4AD9-AC52-1E000B96010E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46319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1135A-45D6-2E7A-7C9D-6B4F7CAC1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968A8-52C4-D9CA-190F-F53C32B45E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F7D48F-86DE-C016-B5AF-FF93857304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96F5C8-DC93-2CD4-F721-B8D5A2BC3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E878B-E2CA-45B1-934C-D49E2F587CA3}" type="datetimeFigureOut">
              <a:rPr lang="es-PR" smtClean="0"/>
              <a:t>05/19/2022</a:t>
            </a:fld>
            <a:endParaRPr lang="es-P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9A96C8-304B-6983-4F4E-29BF556CA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FEA0FB-6754-2FB3-01A6-C0581E7F7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819D0-EC19-4AD9-AC52-1E000B96010E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888625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648A5-A77E-2D84-620C-3E9977E0E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1E559A-BD2D-9CC2-5F1E-D123BFFA0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E1E360-39BF-A744-1B82-15105FFDA1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132254-D58F-5D74-E2FA-63927FDEE6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2DE299-FCBD-ADFF-7C35-8CB509A345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8047A1-EB94-7B55-B44D-9B0567F16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E878B-E2CA-45B1-934C-D49E2F587CA3}" type="datetimeFigureOut">
              <a:rPr lang="es-PR" smtClean="0"/>
              <a:t>05/19/2022</a:t>
            </a:fld>
            <a:endParaRPr lang="es-P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3C6359-8691-2120-51F2-A5665C863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63F131-3E87-E098-4F6A-5D1C197CA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819D0-EC19-4AD9-AC52-1E000B96010E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990601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40866-ED74-2E08-CB5E-DD655A635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B41B30-5967-DAEC-55C9-745A6BAD4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E878B-E2CA-45B1-934C-D49E2F587CA3}" type="datetimeFigureOut">
              <a:rPr lang="es-PR" smtClean="0"/>
              <a:t>05/19/2022</a:t>
            </a:fld>
            <a:endParaRPr lang="es-P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015118-7B88-8C23-7F6A-21FFD39A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4608A9-BE03-7604-C349-BA3C68787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819D0-EC19-4AD9-AC52-1E000B96010E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703770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9735AC-7C44-9C58-8106-04AD967F5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E878B-E2CA-45B1-934C-D49E2F587CA3}" type="datetimeFigureOut">
              <a:rPr lang="es-PR" smtClean="0"/>
              <a:t>05/19/2022</a:t>
            </a:fld>
            <a:endParaRPr lang="es-P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F50646-477A-CF4D-A874-926E6B581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EA464B-6579-12C8-6A1E-B838BF567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819D0-EC19-4AD9-AC52-1E000B96010E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618378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9A1BB-5EAF-591D-266B-7B7C15D7D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AD909E-3724-FD3B-6FB2-52F13DD075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80EC17-5062-C047-830E-616F5BEB2A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C62D12-EECA-2A1C-721C-3F2ACDB81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E878B-E2CA-45B1-934C-D49E2F587CA3}" type="datetimeFigureOut">
              <a:rPr lang="es-PR" smtClean="0"/>
              <a:t>05/19/2022</a:t>
            </a:fld>
            <a:endParaRPr lang="es-P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40BC78-DFAB-2E28-9DEE-BFCB0DE62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D4D4DC-47BE-5561-587C-257B7E650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819D0-EC19-4AD9-AC52-1E000B96010E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4258292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10780-29F6-6CDC-956D-0638CB699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6C72B0-4EC4-2B28-6666-9A47C759EF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2DE245-B849-B6E7-7BE0-BFF6B3BB79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62F0AC-824C-57EB-C21E-A32BA4FD5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E878B-E2CA-45B1-934C-D49E2F587CA3}" type="datetimeFigureOut">
              <a:rPr lang="es-PR" smtClean="0"/>
              <a:t>05/19/2022</a:t>
            </a:fld>
            <a:endParaRPr lang="es-P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318751-789E-E65F-0A91-FD6014FC6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3852BC-B290-1124-ECE0-B3D1C021F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819D0-EC19-4AD9-AC52-1E000B96010E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300200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4518D1-BDCD-F4B6-A95E-8E083E0B7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2E7AD3-F82B-2AF4-2E08-AD88F55B6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F34020-46E3-8B35-0F8F-2C1D94DEAB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E878B-E2CA-45B1-934C-D49E2F587CA3}" type="datetimeFigureOut">
              <a:rPr lang="es-PR" smtClean="0"/>
              <a:t>05/19/2022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5EEE4-C3EF-BCFB-6A4C-9D71022100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F13C8-7D3A-CACB-982B-4D503CB0C0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819D0-EC19-4AD9-AC52-1E000B96010E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689226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5CD8C21C-3DC7-5430-C775-DBD47EB600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115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03AE335-A676-9CE4-B3FC-5E7F9CBE4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884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Text&#10;&#10;Description automatically generated with medium confidence">
            <a:extLst>
              <a:ext uri="{FF2B5EF4-FFF2-40B4-BE49-F238E27FC236}">
                <a16:creationId xmlns:a16="http://schemas.microsoft.com/office/drawing/2014/main" id="{46EC835E-60C4-99E1-E3E4-6BA27704F8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780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A7A77CF5-DE5D-8C8B-313A-2EF2DEB524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4317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4489640-43CF-27B2-AC45-0ED915715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81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2B3D0A9-67E4-56C0-D3F8-E22B540717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4290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bubble chart&#10;&#10;Description automatically generated">
            <a:extLst>
              <a:ext uri="{FF2B5EF4-FFF2-40B4-BE49-F238E27FC236}">
                <a16:creationId xmlns:a16="http://schemas.microsoft.com/office/drawing/2014/main" id="{373B3D7A-34FB-BE28-B3FF-70E9782194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5192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group of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D58E1D84-08DC-D053-819F-2C99F924F8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5505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516D64B7-6270-4C04-2C95-CE29D43A4C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0967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3B6E4D9E-A8E0-6777-BC44-BA4EDD6ECE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6686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erson lifting weights&#10;&#10;Description automatically generated with low confidence">
            <a:extLst>
              <a:ext uri="{FF2B5EF4-FFF2-40B4-BE49-F238E27FC236}">
                <a16:creationId xmlns:a16="http://schemas.microsoft.com/office/drawing/2014/main" id="{FEC280F2-3292-3D21-B9EE-0AF97DD4E2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254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8476F72-9091-CD31-4179-D94E86D53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3957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4A8A13-8770-C099-0F45-B9B2B6808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528" cy="685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4232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text, person, clothing, underpants&#10;&#10;Description automatically generated">
            <a:extLst>
              <a:ext uri="{FF2B5EF4-FFF2-40B4-BE49-F238E27FC236}">
                <a16:creationId xmlns:a16="http://schemas.microsoft.com/office/drawing/2014/main" id="{C98E3891-EEDD-BBC5-C4EA-8005BB05A9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1468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86CE6F94-57CE-7DE0-DB53-230783C1E7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1383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3C1876C6-DB7C-BAEB-F6D4-C687581B37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0308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Timeline&#10;&#10;Description automatically generated">
            <a:extLst>
              <a:ext uri="{FF2B5EF4-FFF2-40B4-BE49-F238E27FC236}">
                <a16:creationId xmlns:a16="http://schemas.microsoft.com/office/drawing/2014/main" id="{EAF0BD9A-F9C6-DE6F-6AB6-0A6A56C86F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3720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B9AD33AA-9F60-8374-D779-8B782F7BE8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3299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D99B550E-AD84-DC5F-EF1C-3EF4F53AE2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6698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8C72321E-D26F-6E6B-9593-E4F292380F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9083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Website&#10;&#10;Description automatically generated with medium confidence">
            <a:extLst>
              <a:ext uri="{FF2B5EF4-FFF2-40B4-BE49-F238E27FC236}">
                <a16:creationId xmlns:a16="http://schemas.microsoft.com/office/drawing/2014/main" id="{4B0D1F9C-44AD-D55D-765F-794ABB6F9B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0476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website&#10;&#10;Description automatically generated">
            <a:extLst>
              <a:ext uri="{FF2B5EF4-FFF2-40B4-BE49-F238E27FC236}">
                <a16:creationId xmlns:a16="http://schemas.microsoft.com/office/drawing/2014/main" id="{BD02C5ED-4F0A-844D-4085-5A55D666BE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329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AAA0F17A-FB58-232E-2558-61EA5CE71E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2191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0CFDEF73-E9E9-ACE9-C039-C14BD267DC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821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Table&#10;&#10;Description automatically generated with medium confidence">
            <a:extLst>
              <a:ext uri="{FF2B5EF4-FFF2-40B4-BE49-F238E27FC236}">
                <a16:creationId xmlns:a16="http://schemas.microsoft.com/office/drawing/2014/main" id="{8DDFC369-E351-7597-4E0D-F6B5968CC9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146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19135927-9A85-F2EE-617A-0D2FC9D429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8218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calendar&#10;&#10;Description automatically generated">
            <a:extLst>
              <a:ext uri="{FF2B5EF4-FFF2-40B4-BE49-F238E27FC236}">
                <a16:creationId xmlns:a16="http://schemas.microsoft.com/office/drawing/2014/main" id="{989C4829-09B8-2AF7-9001-FC6E05B325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8724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FEA8EB3-BE3B-F7A7-270D-A808D4C189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7371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diagram, application, Teams&#10;&#10;Description automatically generated">
            <a:extLst>
              <a:ext uri="{FF2B5EF4-FFF2-40B4-BE49-F238E27FC236}">
                <a16:creationId xmlns:a16="http://schemas.microsoft.com/office/drawing/2014/main" id="{FE2463A9-8C7D-E341-6050-6EFC930E25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1432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085546A0-DBAA-329E-725D-9BDF716231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9309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13DDDA7-08F2-CC45-2ED1-9EBEA659D4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512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AD3084F3-E1E6-8CC8-C4CF-E4189C7AD7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47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458A6994-D602-66A2-0963-80DFC2CECA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423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Website&#10;&#10;Description automatically generated with medium confidence">
            <a:extLst>
              <a:ext uri="{FF2B5EF4-FFF2-40B4-BE49-F238E27FC236}">
                <a16:creationId xmlns:a16="http://schemas.microsoft.com/office/drawing/2014/main" id="{9395D358-E51D-121F-392A-CDB407E433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441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7CDABCD6-D5FD-E606-E616-21D5D5EFB0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573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3C31BD70-E719-6629-1DE5-2F63E3A241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439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22ECA92C-5346-83A3-D919-A1DBED3D3A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07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AFCB1-5D5A-6614-9F0C-D2D06ED51F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9D8A4-01C4-13C1-AC21-9BF9B8779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EA2BA046-0541-5F24-75BB-541E2D9BD6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008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Widescreen</PresentationFormat>
  <Paragraphs>0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Herminio Nevarez</dc:creator>
  <cp:lastModifiedBy>Herminio Nevarez</cp:lastModifiedBy>
  <cp:revision>1</cp:revision>
  <dcterms:created xsi:type="dcterms:W3CDTF">2022-05-19T12:22:54Z</dcterms:created>
  <dcterms:modified xsi:type="dcterms:W3CDTF">2022-05-19T12:31:07Z</dcterms:modified>
</cp:coreProperties>
</file>