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  <p:sldId id="266" r:id="rId5"/>
    <p:sldId id="267" r:id="rId6"/>
    <p:sldId id="268" r:id="rId7"/>
    <p:sldId id="271" r:id="rId8"/>
    <p:sldId id="272" r:id="rId9"/>
    <p:sldId id="273" r:id="rId10"/>
    <p:sldId id="274" r:id="rId11"/>
    <p:sldId id="275" r:id="rId12"/>
    <p:sldId id="276" r:id="rId13"/>
    <p:sldId id="278" r:id="rId14"/>
    <p:sldId id="280" r:id="rId15"/>
    <p:sldId id="281" r:id="rId16"/>
    <p:sldId id="283" r:id="rId17"/>
    <p:sldId id="287" r:id="rId18"/>
    <p:sldId id="288" r:id="rId19"/>
    <p:sldId id="289" r:id="rId20"/>
    <p:sldId id="294" r:id="rId21"/>
    <p:sldId id="292" r:id="rId22"/>
    <p:sldId id="293" r:id="rId23"/>
  </p:sldIdLst>
  <p:sldSz cx="12192000" cy="6858000"/>
  <p:notesSz cx="6858000" cy="9144000"/>
  <p:defaultTextStyle>
    <a:defPPr>
      <a:defRPr lang="es-P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4" autoAdjust="0"/>
    <p:restoredTop sz="94660"/>
  </p:normalViewPr>
  <p:slideViewPr>
    <p:cSldViewPr snapToGrid="0">
      <p:cViewPr varScale="1">
        <p:scale>
          <a:sx n="79" d="100"/>
          <a:sy n="79" d="100"/>
        </p:scale>
        <p:origin x="22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0113A-8301-D6A6-8629-C1CE8F2E2F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D2C1C0-D7E7-3DBC-B6F0-977E90607D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P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948AF7-61C3-EC5E-A9E1-328660739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CCF1D-A74B-482F-8ABC-EFBB2EDB3161}" type="datetimeFigureOut">
              <a:rPr lang="es-PR" smtClean="0"/>
              <a:t>11/16/2022</a:t>
            </a:fld>
            <a:endParaRPr lang="es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FDE3B2-4499-AC2D-6728-7747EAA82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DD9232-217A-868F-E1E2-03A4D3C25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8957-9926-4C6D-AC17-028E48225E7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822955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B50AB-8A42-BA4A-A368-270AD165E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8B4598-3FAF-2CA8-C20D-214AD59BCE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BDB261-EC8B-B32B-2EA7-2275E75F0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CCF1D-A74B-482F-8ABC-EFBB2EDB3161}" type="datetimeFigureOut">
              <a:rPr lang="es-PR" smtClean="0"/>
              <a:t>11/16/2022</a:t>
            </a:fld>
            <a:endParaRPr lang="es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6C9EC-A108-6FF9-18F5-329CC67FF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F42C0-39B6-A896-4F12-357BEA1E6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8957-9926-4C6D-AC17-028E48225E7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448456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4CE579-EEC4-45B7-2FC7-B7F82657C3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8E11EB-5E6F-3AA3-51E1-3AA3BCF915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028A96-982A-319A-3891-B0026E381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CCF1D-A74B-482F-8ABC-EFBB2EDB3161}" type="datetimeFigureOut">
              <a:rPr lang="es-PR" smtClean="0"/>
              <a:t>11/16/2022</a:t>
            </a:fld>
            <a:endParaRPr lang="es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BFE470-D992-EF2E-9F5B-E26D60FC3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0E344F-4311-F591-345F-6CA3AB9D4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8957-9926-4C6D-AC17-028E48225E7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85747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CD337-ECD1-6776-F3CB-9286048B7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9C418D-5861-4891-420B-C6B0AD7FF4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67156A-3996-EEAF-E30F-13FABD025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CCF1D-A74B-482F-8ABC-EFBB2EDB3161}" type="datetimeFigureOut">
              <a:rPr lang="es-PR" smtClean="0"/>
              <a:t>11/16/2022</a:t>
            </a:fld>
            <a:endParaRPr lang="es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08A94C-6B02-8C0F-7B36-DF0548EA5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8D0F84-05B3-F5F9-BB9C-F65ED3A69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8957-9926-4C6D-AC17-028E48225E7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755869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D2591-B5B4-5A6D-5200-A7736D528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990139-1C95-ABBA-4D0A-97C136745F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CCE122-2DB5-F039-7A91-A96E43619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CCF1D-A74B-482F-8ABC-EFBB2EDB3161}" type="datetimeFigureOut">
              <a:rPr lang="es-PR" smtClean="0"/>
              <a:t>11/16/2022</a:t>
            </a:fld>
            <a:endParaRPr lang="es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0753C5-5979-7881-5892-27BAF4454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469B85-6337-ECE9-9DDD-EF5E441D8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8957-9926-4C6D-AC17-028E48225E7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287708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E7F93-780E-C26D-3C68-FA5630105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6C4869-10EF-5390-264E-1D08BEE0BD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D9A163-AA03-7824-A641-8B6C225B03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D5A513-3862-B1E8-56D9-914880B01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CCF1D-A74B-482F-8ABC-EFBB2EDB3161}" type="datetimeFigureOut">
              <a:rPr lang="es-PR" smtClean="0"/>
              <a:t>11/16/2022</a:t>
            </a:fld>
            <a:endParaRPr lang="es-P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93C23C-CA80-2933-F87D-D83CD17EC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2EB1AC-D1F8-749C-B8CC-6FC888ABC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8957-9926-4C6D-AC17-028E48225E7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050736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CEA9D-7992-5A04-9A9B-8E2F88CC3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5C44D3-3D39-0A65-3378-232BE443C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A9658E-7FD3-5A70-D0A0-0EA01F1DD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69285D-C269-5E58-0537-893353F153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FCE7F4-A44F-EDF8-3E53-A326BD37D7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508E02-ED9D-15FC-A64F-855482649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CCF1D-A74B-482F-8ABC-EFBB2EDB3161}" type="datetimeFigureOut">
              <a:rPr lang="es-PR" smtClean="0"/>
              <a:t>11/16/2022</a:t>
            </a:fld>
            <a:endParaRPr lang="es-P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F4323D-62D6-958F-5F4E-4323A9CEC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519B63-C6E0-8688-84F3-D285F88F0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8957-9926-4C6D-AC17-028E48225E7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469305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8E0E7-D3AF-2B9B-1DD6-BF0C9361E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208ED4-746A-0217-BC92-FDCDDA77B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CCF1D-A74B-482F-8ABC-EFBB2EDB3161}" type="datetimeFigureOut">
              <a:rPr lang="es-PR" smtClean="0"/>
              <a:t>11/16/2022</a:t>
            </a:fld>
            <a:endParaRPr lang="es-P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6795B3-F18A-748C-7573-88D551267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DEB46C-EFA2-DBA9-D195-E10FA4F75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8957-9926-4C6D-AC17-028E48225E7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848557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15E94D-B971-3E34-E324-CE1647599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CCF1D-A74B-482F-8ABC-EFBB2EDB3161}" type="datetimeFigureOut">
              <a:rPr lang="es-PR" smtClean="0"/>
              <a:t>11/16/2022</a:t>
            </a:fld>
            <a:endParaRPr lang="es-P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CFE1AA-7669-6734-0063-BFE6A145E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A795A7-E3EC-9FC8-44E0-81284ABD4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8957-9926-4C6D-AC17-028E48225E7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774987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A260F-DF0D-48BE-2EFF-BCC92B81B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105FD8-2248-5C59-DFA3-BE328B2569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F0F1CD-4E11-3489-D1D5-C8F6261354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4930E6-DEFD-9094-B931-051C13BE4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CCF1D-A74B-482F-8ABC-EFBB2EDB3161}" type="datetimeFigureOut">
              <a:rPr lang="es-PR" smtClean="0"/>
              <a:t>11/16/2022</a:t>
            </a:fld>
            <a:endParaRPr lang="es-P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F4E429-FBF2-1B09-9A60-F45821526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1D17AD-922F-93D9-4D06-667E1E5C3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8957-9926-4C6D-AC17-028E48225E7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437646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723C4-A446-0925-3F8D-3A199A583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7A7AEC-AACC-0D69-1827-E9836158FA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31FC15-FECB-4B6E-36BD-404076A493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574026-5328-443E-2028-92E1A0419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CCF1D-A74B-482F-8ABC-EFBB2EDB3161}" type="datetimeFigureOut">
              <a:rPr lang="es-PR" smtClean="0"/>
              <a:t>11/16/2022</a:t>
            </a:fld>
            <a:endParaRPr lang="es-P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08DE38-0365-F70E-E500-5588763F7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20734E-CB1D-C4E8-8F51-5E1718ED5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8957-9926-4C6D-AC17-028E48225E7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66579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C87AF9-7ED4-9A09-39AD-F949F4A09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4920A9-E5AC-6D6B-1490-8F821FB0E6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337984-26D9-1BCF-C47D-A5CFC8B59D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5CCF1D-A74B-482F-8ABC-EFBB2EDB3161}" type="datetimeFigureOut">
              <a:rPr lang="es-PR" smtClean="0"/>
              <a:t>11/16/2022</a:t>
            </a:fld>
            <a:endParaRPr lang="es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E1DD0F-8E6E-C194-45FD-12311CA82B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B186DC-64C6-F455-A361-C5B78FE796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B08957-9926-4C6D-AC17-028E48225E7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393040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42B548B-D38A-B558-A2DA-002873D082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9036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CB2C3977-02C9-B1C7-DC1C-D93A0FFB5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506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8F93A42-5568-7FAC-5B63-77BAD1DE1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6697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icture containing text, person, clothing, posing&#10;&#10;Description automatically generated">
            <a:extLst>
              <a:ext uri="{FF2B5EF4-FFF2-40B4-BE49-F238E27FC236}">
                <a16:creationId xmlns:a16="http://schemas.microsoft.com/office/drawing/2014/main" id="{08D2A03D-EDEF-84BC-F4E0-DAF38D4F8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645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0272C0E6-1E35-2C81-5145-BE36657532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8116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application, website&#10;&#10;Description automatically generated">
            <a:extLst>
              <a:ext uri="{FF2B5EF4-FFF2-40B4-BE49-F238E27FC236}">
                <a16:creationId xmlns:a16="http://schemas.microsoft.com/office/drawing/2014/main" id="{18E333FA-E2F5-A54C-C747-9376E0A957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1060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icture containing logo&#10;&#10;Description automatically generated">
            <a:extLst>
              <a:ext uri="{FF2B5EF4-FFF2-40B4-BE49-F238E27FC236}">
                <a16:creationId xmlns:a16="http://schemas.microsoft.com/office/drawing/2014/main" id="{9BE2C87B-9FAB-3901-8B7B-D9DC039CCC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591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Website&#10;&#10;Description automatically generated with low confidence">
            <a:extLst>
              <a:ext uri="{FF2B5EF4-FFF2-40B4-BE49-F238E27FC236}">
                <a16:creationId xmlns:a16="http://schemas.microsoft.com/office/drawing/2014/main" id="{61AAA937-DED2-FFEF-92DA-B86CEF670E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6284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00522E1E-4406-3861-1748-7F610F463E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1877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icture containing calendar&#10;&#10;Description automatically generated">
            <a:extLst>
              <a:ext uri="{FF2B5EF4-FFF2-40B4-BE49-F238E27FC236}">
                <a16:creationId xmlns:a16="http://schemas.microsoft.com/office/drawing/2014/main" id="{836DCF35-2E74-49D9-0EA7-D8499F283E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0233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C4C198F9-7BE9-C6B8-F057-616F5C616C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737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6FA747E2-A2FB-5071-0077-DF25B38850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8137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5FB06-A47D-D34F-C510-5AA6E6C99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6" name="Content Placeholder 5" descr="Timeline&#10;&#10;Description automatically generated">
            <a:extLst>
              <a:ext uri="{FF2B5EF4-FFF2-40B4-BE49-F238E27FC236}">
                <a16:creationId xmlns:a16="http://schemas.microsoft.com/office/drawing/2014/main" id="{D30AFC96-D64C-2766-45EA-F8DF7988EA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3719245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09910B55-4D2D-FD94-B3D9-805F49AE81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066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88E5C2B8-789E-ACE5-95CC-6043B9766E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971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A943832C-B49A-5C90-9AE4-F4B439E351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095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Text&#10;&#10;Description automatically generated with medium confidence">
            <a:extLst>
              <a:ext uri="{FF2B5EF4-FFF2-40B4-BE49-F238E27FC236}">
                <a16:creationId xmlns:a16="http://schemas.microsoft.com/office/drawing/2014/main" id="{3D185106-4888-9564-B109-AE26A24310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27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8CC6B14A-28B5-DB52-5591-C8334C2166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968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7689DB7-F026-938D-2985-A31BFBBDAE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053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8A903077-A67F-6562-2FD6-7D0ADD7AE1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94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D024E8E1-FB6A-A794-943D-AD6B8D14F1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941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D409AF27-564E-9C32-8B27-F24A06CDC7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6876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0</Words>
  <Application>Microsoft Office PowerPoint</Application>
  <PresentationFormat>Widescreen</PresentationFormat>
  <Paragraphs>0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Herminio Nevarez</dc:creator>
  <cp:lastModifiedBy>Herminio Nevarez</cp:lastModifiedBy>
  <cp:revision>5</cp:revision>
  <dcterms:created xsi:type="dcterms:W3CDTF">2022-05-19T12:46:59Z</dcterms:created>
  <dcterms:modified xsi:type="dcterms:W3CDTF">2022-11-16T16:27:39Z</dcterms:modified>
</cp:coreProperties>
</file>