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78" r:id="rId9"/>
    <p:sldId id="265" r:id="rId10"/>
    <p:sldId id="267" r:id="rId11"/>
    <p:sldId id="270" r:id="rId12"/>
    <p:sldId id="271" r:id="rId13"/>
    <p:sldId id="272" r:id="rId14"/>
    <p:sldId id="273" r:id="rId15"/>
    <p:sldId id="274" r:id="rId16"/>
    <p:sldId id="277" r:id="rId17"/>
    <p:sldId id="276" r:id="rId18"/>
  </p:sldIdLst>
  <p:sldSz cx="12192000" cy="6858000"/>
  <p:notesSz cx="6858000" cy="9144000"/>
  <p:photoAlbum/>
  <p:defaultTextStyle>
    <a:defPPr>
      <a:defRPr lang="es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2A71F0-22F9-10E6-7786-4AD9218694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707C891-329D-4248-1D29-57244BAB70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A54526F-A00D-5C44-2B47-5ADC58D1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30B66-E3E0-4BEB-8055-1F2EC548D0E1}" type="datetimeFigureOut">
              <a:rPr lang="es-US" smtClean="0"/>
              <a:t>8/19/2026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9EFD85D-63C1-C8CB-A638-E1D846A93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1941327-3526-1421-1D0B-BA6135F88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C11C-28E5-441B-89B9-5484E41D6928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616920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AEAB81-5ADE-6368-B5AB-7A0642669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362713A-45DA-840B-74D6-F915D9666A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5CF5E9-899D-CADA-2F68-3FD748901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30B66-E3E0-4BEB-8055-1F2EC548D0E1}" type="datetimeFigureOut">
              <a:rPr lang="es-US" smtClean="0"/>
              <a:t>8/19/2026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CBC9DF9-8B8C-6A04-07A2-369CCB8BA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2412652-A3F4-8037-EF26-39D63B899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C11C-28E5-441B-89B9-5484E41D6928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854150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A42D654-61F1-4A47-4134-8E3997DE15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8EAF4B0-1D3E-35F0-4036-BBA9C8F23C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4985A1-B2D3-4708-FEA6-6FE29FFBA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30B66-E3E0-4BEB-8055-1F2EC548D0E1}" type="datetimeFigureOut">
              <a:rPr lang="es-US" smtClean="0"/>
              <a:t>8/19/2026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0771DCC-1980-FB5F-8E93-7174B8FC7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AFDEAE1-B011-109B-E4A0-EAA3C3DC2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C11C-28E5-441B-89B9-5484E41D6928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4060928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5C960E-133B-66C4-8227-85228306A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E680689-0328-56DE-787A-FE67E9F6D8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4B93249-0926-D7C3-0630-932D48066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30B66-E3E0-4BEB-8055-1F2EC548D0E1}" type="datetimeFigureOut">
              <a:rPr lang="es-US" smtClean="0"/>
              <a:t>8/19/2026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B77A7B3-161A-A04F-76AE-3BA30BEB4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68E84B2-97E4-EC2B-DD32-8EC8CACED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C11C-28E5-441B-89B9-5484E41D6928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767892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6AF8C6-BBC6-73D9-A8E4-5E347001B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137E96B-0BF1-3609-53F8-27BAC33493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CDD6825-B58D-8233-AAD9-D6B9AB391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30B66-E3E0-4BEB-8055-1F2EC548D0E1}" type="datetimeFigureOut">
              <a:rPr lang="es-US" smtClean="0"/>
              <a:t>8/19/2026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53BBD47-9726-9B26-C2C9-6069EB8E3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AEF544-081C-7ED0-B7C2-D5D6BBECB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C11C-28E5-441B-89B9-5484E41D6928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882809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49DA5D-6539-4799-CABE-9F70BF95F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C67DA3B-A5FF-20AD-5AAA-C08FC6386F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D5D0208-3BC3-ACE7-3321-29E0218B33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E120C4F-DDBA-81A9-230D-5B5BC18DB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30B66-E3E0-4BEB-8055-1F2EC548D0E1}" type="datetimeFigureOut">
              <a:rPr lang="es-US" smtClean="0"/>
              <a:t>8/19/2026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BFE2012-6C48-9376-A236-7CD3CF7A8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1CF4AC-8491-42C4-BE04-B36E71E0A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C11C-28E5-441B-89B9-5484E41D6928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571966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D1D45C-074C-685F-67EE-B0CEFF7B8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9AA88D-A4A1-5E73-25CE-7195833C8C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5327717-BEF2-C736-D095-7E8AE7375E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B6E54E4-7763-4356-8955-596367FE8C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73BBC80-A26C-2DD2-5927-01E7D34915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647DA20-35D6-A5C6-5EC3-19BCCEE04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30B66-E3E0-4BEB-8055-1F2EC548D0E1}" type="datetimeFigureOut">
              <a:rPr lang="es-US" smtClean="0"/>
              <a:t>8/19/2026</a:t>
            </a:fld>
            <a:endParaRPr lang="es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ABA39F9-D1DA-E436-F77D-A62A68089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3BD9520-C824-0862-8E8D-1C933335A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C11C-28E5-441B-89B9-5484E41D6928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953504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755239-7D54-126C-D4A5-6749E9E72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37CBEE2-E965-9883-A1D9-1A79BBA72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30B66-E3E0-4BEB-8055-1F2EC548D0E1}" type="datetimeFigureOut">
              <a:rPr lang="es-US" smtClean="0"/>
              <a:t>8/19/2026</a:t>
            </a:fld>
            <a:endParaRPr lang="es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06543E7-50DF-C767-797C-B8E1CC601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AB26028-2133-14C5-3628-4C09BD159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C11C-28E5-441B-89B9-5484E41D6928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055084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044AE6D-5689-CA8B-9C95-D17A384EA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30B66-E3E0-4BEB-8055-1F2EC548D0E1}" type="datetimeFigureOut">
              <a:rPr lang="es-US" smtClean="0"/>
              <a:t>8/19/2026</a:t>
            </a:fld>
            <a:endParaRPr lang="es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58CBE6B-AFBA-9601-8207-8BA28B59E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F27B0D3-C4ED-8225-95CD-C8F1E4A1D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C11C-28E5-441B-89B9-5484E41D6928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812821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E6E5FB-056A-52AD-09A3-747699CBA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1015422-0586-230B-A3E7-80863E520F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F96BFE8-50AF-E570-8164-6A640DCF5A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D1CDA03-F161-BD78-4BC6-A8E1A7F2C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30B66-E3E0-4BEB-8055-1F2EC548D0E1}" type="datetimeFigureOut">
              <a:rPr lang="es-US" smtClean="0"/>
              <a:t>8/19/2026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D3E3AE4-0FCA-E19E-FDA9-643DA7ED4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4621225-1A15-1BE6-9AF9-6ED1DC3CC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C11C-28E5-441B-89B9-5484E41D6928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496651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7EA678-97A0-1198-806D-1EA186E6E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0BD34B4-2C2A-659A-63F7-D248EB021B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3453943-AE68-A347-CD8E-FA09E4DA4B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67C9B22-DCF9-4B23-3D54-812EC7481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30B66-E3E0-4BEB-8055-1F2EC548D0E1}" type="datetimeFigureOut">
              <a:rPr lang="es-US" smtClean="0"/>
              <a:t>8/19/2026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20A6A72-1B6A-B94B-21C5-FE7C7448D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F436CC0-4ABE-08C0-5AFD-928A0206D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0C11C-28E5-441B-89B9-5484E41D6928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854952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3BC977B-5218-5BA0-7A40-1FFE202C8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05DF79-2391-993D-44EF-835C4B99F7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48F5DF-3B2D-A0CD-8C34-89EC9355F5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F30B66-E3E0-4BEB-8055-1F2EC548D0E1}" type="datetimeFigureOut">
              <a:rPr lang="es-US" smtClean="0"/>
              <a:t>8/19/2026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BF0768-642B-F2B4-BA2C-5EC03FC77E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DCB88A8-8F29-CE22-07C5-37EA89115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20C11C-28E5-441B-89B9-5484E41D6928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6977294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2">
            <a:extLst>
              <a:ext uri="{FF2B5EF4-FFF2-40B4-BE49-F238E27FC236}">
                <a16:creationId xmlns:a16="http://schemas.microsoft.com/office/drawing/2014/main" id="{716F143D-DC51-C5DA-AE26-E249F78A69E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271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2">
            <a:extLst>
              <a:ext uri="{FF2B5EF4-FFF2-40B4-BE49-F238E27FC236}">
                <a16:creationId xmlns:a16="http://schemas.microsoft.com/office/drawing/2014/main" id="{C3B7654F-6555-6689-394E-79F464E85E6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681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, Escala de tiempo&#10;&#10;El contenido generado por IA puede ser incorrecto.">
            <a:extLst>
              <a:ext uri="{FF2B5EF4-FFF2-40B4-BE49-F238E27FC236}">
                <a16:creationId xmlns:a16="http://schemas.microsoft.com/office/drawing/2014/main" id="{1DB782CD-80CB-B584-6D09-645C3939A9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119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6">
            <a:extLst>
              <a:ext uri="{FF2B5EF4-FFF2-40B4-BE49-F238E27FC236}">
                <a16:creationId xmlns:a16="http://schemas.microsoft.com/office/drawing/2014/main" id="{3EB5C310-14B3-AAB4-4AE0-96F5D0B201B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4982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7">
            <a:extLst>
              <a:ext uri="{FF2B5EF4-FFF2-40B4-BE49-F238E27FC236}">
                <a16:creationId xmlns:a16="http://schemas.microsoft.com/office/drawing/2014/main" id="{058DE8E1-0A31-E4F9-6195-BB28086B9CD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0802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8">
            <a:extLst>
              <a:ext uri="{FF2B5EF4-FFF2-40B4-BE49-F238E27FC236}">
                <a16:creationId xmlns:a16="http://schemas.microsoft.com/office/drawing/2014/main" id="{1C852277-7994-8C9F-DBEA-353D9668235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5044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9">
            <a:extLst>
              <a:ext uri="{FF2B5EF4-FFF2-40B4-BE49-F238E27FC236}">
                <a16:creationId xmlns:a16="http://schemas.microsoft.com/office/drawing/2014/main" id="{951183D3-8D58-4EAD-0A3B-A44E69691D4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7712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istema Educativo (2)">
            <a:extLst>
              <a:ext uri="{FF2B5EF4-FFF2-40B4-BE49-F238E27FC236}">
                <a16:creationId xmlns:a16="http://schemas.microsoft.com/office/drawing/2014/main" id="{46325026-3912-4FFB-ED95-14CB6CFC5B5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7168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22">
            <a:extLst>
              <a:ext uri="{FF2B5EF4-FFF2-40B4-BE49-F238E27FC236}">
                <a16:creationId xmlns:a16="http://schemas.microsoft.com/office/drawing/2014/main" id="{00452CAB-8F80-81BD-A6C8-D4A1CB3684B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814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3">
            <a:extLst>
              <a:ext uri="{FF2B5EF4-FFF2-40B4-BE49-F238E27FC236}">
                <a16:creationId xmlns:a16="http://schemas.microsoft.com/office/drawing/2014/main" id="{5BF94A0A-CA8F-041F-D978-FDC22405362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911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4">
            <a:extLst>
              <a:ext uri="{FF2B5EF4-FFF2-40B4-BE49-F238E27FC236}">
                <a16:creationId xmlns:a16="http://schemas.microsoft.com/office/drawing/2014/main" id="{3189C449-204A-7BF9-4A82-2D481E9FD66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1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5">
            <a:extLst>
              <a:ext uri="{FF2B5EF4-FFF2-40B4-BE49-F238E27FC236}">
                <a16:creationId xmlns:a16="http://schemas.microsoft.com/office/drawing/2014/main" id="{D085F9C7-9CB1-B6A1-9363-388B71D4A2E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389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6">
            <a:extLst>
              <a:ext uri="{FF2B5EF4-FFF2-40B4-BE49-F238E27FC236}">
                <a16:creationId xmlns:a16="http://schemas.microsoft.com/office/drawing/2014/main" id="{85677C22-4F86-0218-4ABB-1D5BAB8D4CB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327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7">
            <a:extLst>
              <a:ext uri="{FF2B5EF4-FFF2-40B4-BE49-F238E27FC236}">
                <a16:creationId xmlns:a16="http://schemas.microsoft.com/office/drawing/2014/main" id="{0DCC71E3-E6B0-1F02-5FF5-73FF08E5883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738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8">
            <a:extLst>
              <a:ext uri="{FF2B5EF4-FFF2-40B4-BE49-F238E27FC236}">
                <a16:creationId xmlns:a16="http://schemas.microsoft.com/office/drawing/2014/main" id="{F42BCB32-7541-1B28-0CDA-FB68D23D94C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973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istema Educativo">
            <a:extLst>
              <a:ext uri="{FF2B5EF4-FFF2-40B4-BE49-F238E27FC236}">
                <a16:creationId xmlns:a16="http://schemas.microsoft.com/office/drawing/2014/main" id="{622DE78D-8E96-A794-54E4-84B73CD697C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704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0">
            <a:extLst>
              <a:ext uri="{FF2B5EF4-FFF2-40B4-BE49-F238E27FC236}">
                <a16:creationId xmlns:a16="http://schemas.microsoft.com/office/drawing/2014/main" id="{E7A193AA-56C7-A27E-FE3A-D6D1CA0B4B4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3392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Panorámica</PresentationFormat>
  <Paragraphs>0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yanira Roman</dc:creator>
  <cp:lastModifiedBy>Herminio Nevarez</cp:lastModifiedBy>
  <cp:revision>4</cp:revision>
  <dcterms:created xsi:type="dcterms:W3CDTF">2026-01-26T15:50:29Z</dcterms:created>
  <dcterms:modified xsi:type="dcterms:W3CDTF">2026-08-19T14:12:57Z</dcterms:modified>
</cp:coreProperties>
</file>