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8"/>
  </p:normalViewPr>
  <p:slideViewPr>
    <p:cSldViewPr snapToGrid="0" snapToObjects="1">
      <p:cViewPr varScale="1">
        <p:scale>
          <a:sx n="46" d="100"/>
          <a:sy n="46" d="100"/>
        </p:scale>
        <p:origin x="200" y="1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32907-DC1C-C3BE-110A-AF10D3A222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889C1-D251-0B45-F0C4-C6A20123AF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C4F5E-9860-3074-3A73-FC618824F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DC4CA-6218-B850-99A3-C30B8D07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CA727-5E14-9A0D-F0F7-9892515D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22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77CF9-44E2-3F20-40C4-E44182D21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91E6FC-BE7C-D742-C8B2-067606DC1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6A683-0B85-8E45-A376-162EC02DF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6C02A-8619-DBB0-A3CC-075F995F4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B1D4-5121-48E5-9D4C-0E8A824E5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77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882379-3904-E914-B41F-4D5B2C6A57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3039A1-0DA5-456E-705B-D1C7DE87E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21366-D611-AB92-1AB1-6A060F763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15751-91F3-858E-2781-4C9BB9A84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394DF3-BB0D-0102-B65B-B0F4090F4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18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FEE35E-D89C-8840-738C-2F2A3C857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0B4D7-9C92-8B72-B257-37375B9D8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91175-F4E1-E4BC-C77F-7E5A5FAA6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94217-E538-1AC3-3F96-CC82400FF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93E41C-3DC3-9FA6-4ED4-203870C5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93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34ADC-A0D4-7B3B-EA54-B5618DA87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CE7153-4F6E-B60D-908F-208906494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0BEA5-8F67-F676-89B9-E59E31A2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C68D60-7E23-C7CE-EE89-3E2A9CE2B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1C72-56C9-07BA-A659-6D48A3C46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16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E2AE-1702-25FC-A933-A7951236B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06C8A-CDCA-C4DA-3632-B9AFE6B52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32E8F2-13D2-4056-939D-95D9C9AE1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869F1-F6E4-4082-7F1D-8BC8178C4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B3E4A-25B0-68E7-B789-788052C24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72FAD-F25B-7307-7335-24BCE8F32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70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4E2FC-8D27-AF43-C33B-C79A0D79E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5879C0-C9F7-901A-395A-FFFB29CD96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C876F-83F6-8E40-2135-51AA936B3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BB6DF-E11E-1993-DDD0-137FA90784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DE2F47-2643-4031-326F-BFEA5571BC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E02EFC-1094-1E60-3CF0-11FD116C3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4B48C7-E3D3-40FC-B107-78CAE1748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278F0D-3F48-4AF5-4284-D253865C1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63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F7B1-5CBB-D4F9-4EC4-5B6FA525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392D9C-3E3A-E195-890B-8E4713872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567A2-E7A6-FC83-A010-14B1D04AF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15BF61-94E3-A304-F2F1-4DE722CB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3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55A86E-9455-757C-3E80-78BAE406F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413552-1AC4-5AA5-48AE-86FB1E3DC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957CE-A904-FAF0-BD0A-EEA443647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35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CF4D9-63EC-2B85-E647-2639C8861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699B9-D06C-D315-A54C-7C74476C3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0FA3F-610A-CDED-E4F9-1C9D9E94E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AD244D-2271-2F75-51BA-9648EA1FD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091A28-292A-2926-4AC1-7661271D5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B54BA1-2BC5-9564-4CF5-4FCB6044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85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E540-DCA2-27A2-4077-EC1D3BA3C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DE2F28-B91F-5C4E-BF89-06F4590F1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AECFF-E876-CBFD-C7CD-BA87C05119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A2DDA-1F57-5BB1-0D77-8D58539F2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0BBB16-FD4A-9DA3-B7CF-1CBE8BAFB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95A9D1-D8C9-218A-A678-BB43CFA72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534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02447E-62F8-0F02-6965-90039361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B12DB-06C5-47DA-9B6B-4C1051D210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F56B99-EB58-6875-37DF-6631C41E13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3E88A-C266-B342-8DD8-D087C16A2C53}" type="datetimeFigureOut">
              <a:rPr lang="en-US" smtClean="0"/>
              <a:t>6/9/22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1655-05D8-A239-ED79-F02318DF01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7DE16E-BA7A-4D05-5D60-5BB201CEC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8DFF6-DF10-8A4A-8020-B1CA5A95EC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408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FB14F-9989-08B7-E387-6F46C0C113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26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D4D134-F758-37E6-2B6C-970FF7ACD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A69DB6-8F33-0E92-3C98-48888F50F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212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C66E0D-4E0A-E2E0-0BC9-81B234082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80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1097E-A64B-02E9-6A42-8C2F5AEDD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14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3FA32D-86C1-E648-47E4-3FFA09F2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077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9936C9-E9DD-58AA-7921-895248A1C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86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4F2415-62A3-9A22-ED55-AB7F5ADFE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8031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58584-114A-F353-123F-83987AC8E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4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2B85A6-7806-D63A-1441-54023D1CF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26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DE2764B-D3EC-B672-7BD5-218B54EA8D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631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B3F9F2-5D6A-CC01-305D-CEB9E0204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58E1E3-6206-81E4-EEE5-5B9DAE48C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259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C4A4C1-48B0-965E-4976-FC8171D58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20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52388-5618-CACE-9916-E0D36CC1F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32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07DD81-7A42-26B5-B287-7DF455562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06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4674EE-794B-E662-4400-B8E68CF22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3409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9C5634-D7D7-1C4D-3772-0E03D7024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49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A7947A-F2E9-7BB4-0DCE-0C9CDC099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08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D89499-B5C9-B696-BB73-F15EF6481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39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84F888-1C84-5F6C-2958-A6D21606D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1411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4A6E8-A808-5BCF-7D30-15E9B939C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78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7FF51F-05B1-3FA7-7B92-7BA3E2BB7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88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295B25-E437-531E-3724-32A0608E4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3726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36755E-7E4E-6B32-F4F0-12CC5B1893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544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161D29-BA7B-7F48-A80A-EE0E44D86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148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57812D-716E-91B5-FB75-C44EFDBD7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5379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B29CAB-89CC-885E-AA21-A37216CDF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591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D43F5-F6BC-F3A6-A4CA-9D41F4851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29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620CB0-8FF5-8989-237E-DDC898D01A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892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A5EE62-ED85-C88B-16AC-843F126AA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987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23E728-AC15-88CF-F46F-2BA441B532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77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90DD02-665A-E931-B311-2E9329ACA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22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401177-BAEA-0705-3C62-5C98CEE18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09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817B0C-BE52-582D-3408-B1DC3AC8D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9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A5AE69-0F4F-70A6-9BBB-49F1D7D54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70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2A4BAC-C1C6-3987-D76C-99EA6EB7E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175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9A19-F78A-29F2-556B-03400610D0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85195-7EEA-8C76-B5F4-339F3F1341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9C09EB-9B8F-09CB-F047-23F2ACBDC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55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Macintosh PowerPoint</Application>
  <PresentationFormat>Widescreen</PresentationFormat>
  <Paragraphs>0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2022-06-09T15:09:39Z</dcterms:created>
  <dcterms:modified xsi:type="dcterms:W3CDTF">2022-06-09T15:14:34Z</dcterms:modified>
</cp:coreProperties>
</file>