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photoAlbum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67787E-5EBB-867C-A21F-827B703C5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454954-885E-9A1B-C7E3-3CFB497D5E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C4A8C1-B09E-F44C-D98A-2E545ADE0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5F3B3C-9FB1-043C-72AF-EE6A0FCCF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51D462-8A6D-F9D6-55D0-3EE9913A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74875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1961F4-776F-F528-02C1-C62668EFD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3E2A0E5-1D07-5FE5-EB4C-9AC19FEB8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2FA3CB-1407-509B-FDC1-289F12DE7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BC3382-90ED-0211-5E8D-F92132F41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84E2C3-DCC2-84DD-7A43-AE089938D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27570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51FF350-4DC8-E60A-EA6C-8B722DE414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34A276-63BD-41AE-A927-3E753028D5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BDB00F-1B7B-8C8C-9003-7F47867D0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082B9C-5D47-8FCD-062E-708783C3B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DAA6D5-82E3-67C8-61FB-98A24AB58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574706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5323D-09D3-E65E-17A5-54BFB9609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3E953E-0DF7-4C8B-7174-8695FBBF7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AD0D63-728E-921B-ECA5-D3A39F811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6F1C22-389F-6564-C156-018A918F9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2A3FD9-FF91-2F8D-21C9-1E861E14A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6356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6C7502-308A-4258-0977-C28FD7B9D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D0E580-3D8C-D743-3F37-32147511D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340CEA-A76F-0E0D-624E-B1E3CE53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23D5A4-D068-8AE6-7500-14DAF7E8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97686A-F423-3684-3179-7C1D36EF1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2748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10F69-B613-7F50-F9A7-2B35FEA5A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EAEB40-BDD8-4E65-D6DB-8984B76E0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C8DD3E-F152-CCB6-0186-27DE4A679A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DBCD72-6A3F-41CD-7DC0-FA6DFDC5B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CE33540-0E24-6415-907F-16210B7D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E62685-E746-9C95-FAE8-AFA2C2705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04161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A4EAD-DB82-636B-BB1B-D87CEA4A9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1CCAD9-AC5A-AD7E-D949-64D5960F7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8508C0-BE4C-80A2-9987-845FC7C12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EDE09F0-495B-8034-AFFC-C3F3734D3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0BFB50A-69C0-2798-426B-F0BFCF792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8910B9B-27AC-9EFF-509C-73BE033BA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7230990-D52D-7FA7-40F1-9CBE6782F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2064E27-368B-9CD7-AC6C-BCB017F4B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49116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31324-6C00-091F-8721-C85A12CB1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A748812-F71A-FC56-A98A-E43C48A0B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F86A32-9633-CBBB-E846-7E78063FB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69AC471-8852-FD4E-84B0-C79C27577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27785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C9E3361-CE58-69B3-3BE6-5406FBC92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5FA656-D92D-E397-352D-05B68D3C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223CC3F-97AD-A2C5-59AF-87126384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187658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6AABE-2CF9-83B9-87F3-CE45DA205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44E6DA-C0CE-5B40-D2D6-94BE74F3B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1981EC-CF33-DD9B-97EE-38BC01950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51C456-4B27-106B-9D63-1FC7C5B6A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2D0A69-C055-FBF1-2F68-D02CF9B0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7DC865-D935-6650-981C-9101D6D7D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8126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6099A4-0B5D-3DF0-FAC6-4C66DF564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8ACC50E-8CF0-6D50-FCC0-193975EAF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4A8DEA-6C80-D8EE-BC9C-66F45E5E4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2702DC-8D20-7842-53E6-F35ED0E45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DC3AF6-333B-0768-208F-012E29D70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5CA5D8-B161-9C66-30D9-1F4F1834C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7605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B2D50E-4E19-6780-65A2-B3DE5BB21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030A21-19B8-4EC8-4093-33D95EC6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12E342-A93C-00C5-2D5C-E23AA1144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39F97F-70E7-4DE7-8F44-DCA248426864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6F12D0-A4C8-7EE1-D9AA-D598B43475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6F612-7DDF-2D60-28A7-699D973B4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6CDBE9-C7B5-4FE6-BED3-FCF064FE017A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554795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">
            <a:extLst>
              <a:ext uri="{FF2B5EF4-FFF2-40B4-BE49-F238E27FC236}">
                <a16:creationId xmlns:a16="http://schemas.microsoft.com/office/drawing/2014/main" id="{F688CD28-C593-C239-785A-B88308D90F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88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0">
            <a:extLst>
              <a:ext uri="{FF2B5EF4-FFF2-40B4-BE49-F238E27FC236}">
                <a16:creationId xmlns:a16="http://schemas.microsoft.com/office/drawing/2014/main" id="{31F33960-18DB-9FCA-CC7C-C642F7A8E0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18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1">
            <a:extLst>
              <a:ext uri="{FF2B5EF4-FFF2-40B4-BE49-F238E27FC236}">
                <a16:creationId xmlns:a16="http://schemas.microsoft.com/office/drawing/2014/main" id="{9F522D94-2009-BD30-521E-C91A4D9EDC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495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2">
            <a:extLst>
              <a:ext uri="{FF2B5EF4-FFF2-40B4-BE49-F238E27FC236}">
                <a16:creationId xmlns:a16="http://schemas.microsoft.com/office/drawing/2014/main" id="{2DB74053-0741-FD41-A362-EA445A690E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52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3">
            <a:extLst>
              <a:ext uri="{FF2B5EF4-FFF2-40B4-BE49-F238E27FC236}">
                <a16:creationId xmlns:a16="http://schemas.microsoft.com/office/drawing/2014/main" id="{C41AC9B7-BB49-F142-83F3-9CBE5F80D56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07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4">
            <a:extLst>
              <a:ext uri="{FF2B5EF4-FFF2-40B4-BE49-F238E27FC236}">
                <a16:creationId xmlns:a16="http://schemas.microsoft.com/office/drawing/2014/main" id="{7BC4306E-0F41-E195-CE1C-0D1B4C1A17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557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5">
            <a:extLst>
              <a:ext uri="{FF2B5EF4-FFF2-40B4-BE49-F238E27FC236}">
                <a16:creationId xmlns:a16="http://schemas.microsoft.com/office/drawing/2014/main" id="{81597F1D-0794-209F-AD63-79403282DA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70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6">
            <a:extLst>
              <a:ext uri="{FF2B5EF4-FFF2-40B4-BE49-F238E27FC236}">
                <a16:creationId xmlns:a16="http://schemas.microsoft.com/office/drawing/2014/main" id="{64AB8DD9-EC11-325A-A679-53B2B78BD8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3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7">
            <a:extLst>
              <a:ext uri="{FF2B5EF4-FFF2-40B4-BE49-F238E27FC236}">
                <a16:creationId xmlns:a16="http://schemas.microsoft.com/office/drawing/2014/main" id="{7052A17B-196F-753F-D03D-EB823073CB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84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">
            <a:extLst>
              <a:ext uri="{FF2B5EF4-FFF2-40B4-BE49-F238E27FC236}">
                <a16:creationId xmlns:a16="http://schemas.microsoft.com/office/drawing/2014/main" id="{8897323D-0EC8-FD9C-884C-7336005F61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49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">
            <a:extLst>
              <a:ext uri="{FF2B5EF4-FFF2-40B4-BE49-F238E27FC236}">
                <a16:creationId xmlns:a16="http://schemas.microsoft.com/office/drawing/2014/main" id="{ACF6783B-5270-B501-4A62-7A6FE1E16D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9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4">
            <a:extLst>
              <a:ext uri="{FF2B5EF4-FFF2-40B4-BE49-F238E27FC236}">
                <a16:creationId xmlns:a16="http://schemas.microsoft.com/office/drawing/2014/main" id="{DB31340D-527F-9DC7-2BFD-4C5CE6465F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4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5">
            <a:extLst>
              <a:ext uri="{FF2B5EF4-FFF2-40B4-BE49-F238E27FC236}">
                <a16:creationId xmlns:a16="http://schemas.microsoft.com/office/drawing/2014/main" id="{6291CBF1-11C2-D3C1-2346-A395F3A29E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12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6">
            <a:extLst>
              <a:ext uri="{FF2B5EF4-FFF2-40B4-BE49-F238E27FC236}">
                <a16:creationId xmlns:a16="http://schemas.microsoft.com/office/drawing/2014/main" id="{C037E030-F973-9CC4-ACCF-551DF0A8CF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99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7">
            <a:extLst>
              <a:ext uri="{FF2B5EF4-FFF2-40B4-BE49-F238E27FC236}">
                <a16:creationId xmlns:a16="http://schemas.microsoft.com/office/drawing/2014/main" id="{F3C5661A-8882-62D8-1D3A-9DCD59EF05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7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8">
            <a:extLst>
              <a:ext uri="{FF2B5EF4-FFF2-40B4-BE49-F238E27FC236}">
                <a16:creationId xmlns:a16="http://schemas.microsoft.com/office/drawing/2014/main" id="{95CF0E8B-9A5E-8842-B1EC-E02CC504D4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13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9">
            <a:extLst>
              <a:ext uri="{FF2B5EF4-FFF2-40B4-BE49-F238E27FC236}">
                <a16:creationId xmlns:a16="http://schemas.microsoft.com/office/drawing/2014/main" id="{1E4F6912-D88E-590D-909B-FD099D78B47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735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Herminio Nevarez</dc:creator>
  <cp:lastModifiedBy>Herminio Nevarez</cp:lastModifiedBy>
  <cp:revision>1</cp:revision>
  <dcterms:created xsi:type="dcterms:W3CDTF">2026-09-01T14:49:09Z</dcterms:created>
  <dcterms:modified xsi:type="dcterms:W3CDTF">2026-09-01T14:49:34Z</dcterms:modified>
</cp:coreProperties>
</file>