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81"/>
  </p:normalViewPr>
  <p:slideViewPr>
    <p:cSldViewPr snapToGrid="0" snapToObjects="1">
      <p:cViewPr varScale="1">
        <p:scale>
          <a:sx n="58" d="100"/>
          <a:sy n="58" d="100"/>
        </p:scale>
        <p:origin x="78" y="10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B1F69-1F3D-B243-4120-D448C53A08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5C9A35-C647-5926-0774-B410CEE321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C4EF5-2D3D-601A-37AC-899916D0F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CCD-8B01-4B43-8FBD-CBD749498A50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3183D8-C755-71E1-394E-007679394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0665E-209D-3E89-7518-3C0F977B0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94AC-0D37-814D-BCA4-9366C2705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103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95F6A-FB3C-FF09-7D6C-FEC686821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17D523-5579-FEE7-237E-631B8D52EA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8BDA05-8C0F-27C5-CEAA-D3D15FB69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CCD-8B01-4B43-8FBD-CBD749498A50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17253-90D9-F83F-B61C-05320D5FD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BC428D-FB74-9DEB-38F3-194CF89FE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94AC-0D37-814D-BCA4-9366C2705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425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26E305-C255-8B36-FF80-E82D2F3D10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5F5B21-5560-7DD7-05B3-CDC6577148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A7FEF-480A-3CE0-C144-E16E11930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CCD-8B01-4B43-8FBD-CBD749498A50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3FBF6-400E-0786-4C23-5E1F9E70E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2ACF8F-9C7D-D104-6CF9-FBB6EB757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94AC-0D37-814D-BCA4-9366C2705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808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47F0C-BD99-C92A-161E-7C806EBA9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E6179-C5DA-4B2E-E53D-CB15CECE9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FA8B4-4186-28C4-ED15-B82E797E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CCD-8B01-4B43-8FBD-CBD749498A50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9A129-BDA3-CA9E-BEBE-ED81BECB2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FBDD3-7D25-CF3D-EF6C-CA7D51D7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94AC-0D37-814D-BCA4-9366C2705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62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7DEB3-A5F0-2C00-D3B0-1C95F85D1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EA7ADB-42BF-8705-DCDD-B35ECE88E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852878-E0C0-04CF-E7AA-C1BBDFF26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CCD-8B01-4B43-8FBD-CBD749498A50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F5859F-057B-8906-D361-CC2F10004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2436B-CADB-7451-3BB5-7281704D3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94AC-0D37-814D-BCA4-9366C2705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515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4E370-5482-11E5-06DF-FFCECB2BB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5F977-E9D5-D67E-82D7-C54521AF3D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B3CA76-D31F-1ED4-3311-B1CC8E8BC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74EE87-0C23-5706-76E8-973F1DD6A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CCD-8B01-4B43-8FBD-CBD749498A50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0D5928-E843-657B-180C-A99B1F462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682184-E990-808A-6269-064C1A005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94AC-0D37-814D-BCA4-9366C2705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27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A62D0-B65F-8D51-5B34-2F46ED1B9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112F1-B14F-B353-D76B-65EC611F7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B610A0-9A8A-82BE-D631-D655A9028D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8FCED2-145C-470B-229D-B812AB191A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F4EA0F-40DC-A022-1A21-E968E3D1D5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77E2E5-E5E4-4A38-2F71-2C7E52FCC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CCD-8B01-4B43-8FBD-CBD749498A50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060EB9-3F9D-EFA1-073D-F89039B94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4D1219-9DF6-2FD0-5A27-D11821718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94AC-0D37-814D-BCA4-9366C2705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44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F5A27-2ABD-89E2-9A81-3BE629315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612D6-5666-620B-0D2C-876F2B594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CCD-8B01-4B43-8FBD-CBD749498A50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FBA72A-3087-02FC-E42C-DD94AA3FE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224331-9793-B2E1-B554-4F5BAD73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94AC-0D37-814D-BCA4-9366C2705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798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7ECD0-5957-9AD7-DCC5-E3BE8D55A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CCD-8B01-4B43-8FBD-CBD749498A50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E5D779-65FD-B5DB-9C53-CF3C6E231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E1DF9B-B05F-3364-C582-0849612AF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94AC-0D37-814D-BCA4-9366C2705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67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B8C7-AAE6-58C0-3A33-8B6D6199E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7A6AE-B1FD-346C-7F2E-1902847FF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F0F708-9EF7-1BC6-7AD3-1E2A146E14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51047D-C1C8-F70F-2C5A-11D903C97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CCD-8B01-4B43-8FBD-CBD749498A50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60AC1C-74FE-28A8-45A9-9D30436EE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5C69C0-57D0-4BC9-AD4B-A11A326DA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94AC-0D37-814D-BCA4-9366C2705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649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8E851-EE7C-6040-EB8D-2026B4076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C31240-DE9D-E618-569E-CB28BA5357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5BFBF0-709B-B1F6-ED35-B8CD45CFF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44752C-EDCB-4556-C73E-71B34150B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2CCD-8B01-4B43-8FBD-CBD749498A50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8A3068-CAE9-4DC2-2C22-B17D4423E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6FEB5-F335-9BC1-E2C7-694435ED7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794AC-0D37-814D-BCA4-9366C2705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252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4B41E8-86A3-E6E2-FB92-419B98849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4396DA-6F23-EA64-269C-D3CBDDE33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0C028-00FA-EAC1-D08F-45E32D563B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B2CCD-8B01-4B43-8FBD-CBD749498A50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291EA-BAB5-C4F3-6288-C8CDDFF657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821B9-FB66-0BFE-DB9A-724987B680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794AC-0D37-814D-BCA4-9366C2705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639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D13D82-F72B-1FB6-F9A3-96D4E5E86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215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A85EEE-EAD1-AB57-B13D-137E06CA7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443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9C149C-6000-E05F-3D70-A7C3CD818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990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6871C4-0A23-CEE9-DA10-B54B4F379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2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8E41D5C-E5AF-7CE1-A53E-EE3F3C18E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698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11EAE2-0F9B-AFBE-8997-9D2A073D3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172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FF9C24-3CB2-FAB2-F4E3-2B7C972DD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26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516086-C0CA-A60E-323F-016460E4E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871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FAC30D-B6CB-C4F6-D768-29B6DE065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723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98612E-20E3-648F-B44B-F192FF142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337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B2BB85-CCF7-1D66-30C5-F5063651D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180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C3553F-E6CA-35EC-6F2B-F0F23F305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9194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E29E22-6F3E-CC30-8B86-ED7EF6F74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525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CABAD8-F1B4-8045-AE0E-BA9156121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9189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5361A8-4D16-8405-9108-5D91B40C6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381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BC6A1D-AEBB-B96C-A4B1-92B8DA9BB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6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7F38AF-118E-F5FB-FBDB-C64943A8E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2525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DDBF05-1585-595E-561E-C2AD61F1E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870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96F1FA-D7B2-02D1-2419-C5B2A34B6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934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A752B5-5A56-1A34-4E3B-D46BFF7BB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0431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90748D-0427-C518-F496-9F77236AC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554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C98AA6-A207-BAC2-2944-85A384D25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310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19A2CD-EAAF-545B-E7F7-0EBD468E5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6093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EF1B6B-F084-153B-869A-0E8CE1C67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8168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8594F5-075E-C4A0-026A-5FFE9652C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329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B199A9-3896-C939-8FA5-CF46A1165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300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icture containing calendar&#10;&#10;Description automatically generated">
            <a:extLst>
              <a:ext uri="{FF2B5EF4-FFF2-40B4-BE49-F238E27FC236}">
                <a16:creationId xmlns:a16="http://schemas.microsoft.com/office/drawing/2014/main" id="{BD91BDB0-C6F6-2553-9AF1-28AA6E7E8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895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BAB871-A086-B1F7-A40A-D8F8E9A4A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4026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69A955-6C0B-8BF1-8123-F2DA2E40E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348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6694B9-0F55-F19A-FA0B-CCC8EB506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926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4F319A-AFF7-FB5B-94B8-62A3B6328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203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C9A8B8D-49CB-229A-8249-56365C727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244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0274F705-F2F7-8519-229C-054290911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293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18D4EF-897C-822F-1A5D-A0689FAFC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938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259F31-8FEF-83D8-CABF-D3F4F9065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690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B20AF4-8DBA-3058-A861-AC4043500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49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C65604-6A4B-8204-3533-E11767484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154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61A-187B-4129-5C86-A9226D665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5ED33-B442-44E6-A95D-C124994B4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F28F653B-9DD3-1014-0311-2AD9F65E6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973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Widescreen</PresentationFormat>
  <Paragraphs>0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Herminio Nevarez</cp:lastModifiedBy>
  <cp:revision>2</cp:revision>
  <dcterms:created xsi:type="dcterms:W3CDTF">2022-06-30T18:40:55Z</dcterms:created>
  <dcterms:modified xsi:type="dcterms:W3CDTF">2022-08-01T15:17:39Z</dcterms:modified>
</cp:coreProperties>
</file>