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281"/>
  </p:normalViewPr>
  <p:slideViewPr>
    <p:cSldViewPr snapToGrid="0" snapToObjects="1">
      <p:cViewPr varScale="1">
        <p:scale>
          <a:sx n="46" d="100"/>
          <a:sy n="46" d="100"/>
        </p:scale>
        <p:origin x="200" y="19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63D4D-BB19-9A06-C4F4-3F6A8F9892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B470AA-1F42-A794-ACAF-A3F6A52925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44147A-C831-051E-2B88-0A2A33518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F423-6F00-ED44-A721-D65052D99098}" type="datetimeFigureOut">
              <a:rPr lang="en-US" smtClean="0"/>
              <a:t>5/24/22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9E973-6041-2E2B-5589-34DB68A0F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4B0490-1E15-5811-5E0E-F6002D627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DB4D-C6CB-284C-83DE-C5890DD8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949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4A7B2-1AB2-F016-CBF7-34EA3C671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502052-EDA6-E4EB-5323-EE970A8EE5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1C771-D303-C215-032F-0F9F8E79B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F423-6F00-ED44-A721-D65052D99098}" type="datetimeFigureOut">
              <a:rPr lang="en-US" smtClean="0"/>
              <a:t>5/24/22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F74B3-B135-FFC1-CD31-3ED9B8DF6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52F738-A144-BD40-1442-C39CF82C8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DB4D-C6CB-284C-83DE-C5890DD8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296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14D88F-A592-9495-8928-6685C3314B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B7CF56-F39E-78F1-56DE-6CFBE2A76C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ADD05-EBFC-3D02-EEB0-05FE3FD46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F423-6F00-ED44-A721-D65052D99098}" type="datetimeFigureOut">
              <a:rPr lang="en-US" smtClean="0"/>
              <a:t>5/24/22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FD0A3D-8FD3-4D1D-617F-9CB81C56C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C79F0-2C3A-876F-614C-B6B725879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DB4D-C6CB-284C-83DE-C5890DD8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946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05625-CAFA-AEA7-CB01-ABE41DC3E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996E90-2E5F-9550-8D96-93F0AAA30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6BE935-0D86-B516-B23B-E06D0BDA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F423-6F00-ED44-A721-D65052D99098}" type="datetimeFigureOut">
              <a:rPr lang="en-US" smtClean="0"/>
              <a:t>5/24/22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6C11BC-353E-1B04-7073-ACAD4AF3D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1833B-4957-FC4D-7971-9A1CDE333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DB4D-C6CB-284C-83DE-C5890DD8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029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75997-D710-7487-B6FD-A93804DB0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766F40-61CA-D595-2CA1-3DFE7689E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437211-DBFA-C78D-5820-30B544490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F423-6F00-ED44-A721-D65052D99098}" type="datetimeFigureOut">
              <a:rPr lang="en-US" smtClean="0"/>
              <a:t>5/24/22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AC14A-F542-E6A3-F9D3-91E7CB44B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E0EB2F-31ED-8647-7D47-DEAF110C5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DB4D-C6CB-284C-83DE-C5890DD8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85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43BEB-A846-7E53-2C22-1F5EFBE7C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A8B41-44F9-C9D5-A4E3-CF16CCACC6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6FA192-27D5-F87D-5784-621F24693F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123CE1-F9FB-933F-560D-5593337E0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F423-6F00-ED44-A721-D65052D99098}" type="datetimeFigureOut">
              <a:rPr lang="en-US" smtClean="0"/>
              <a:t>5/24/22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1C2C3C-292D-3751-CFE4-33A433748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46AA5F-4650-A83E-6BD3-3662B7EEE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DB4D-C6CB-284C-83DE-C5890DD8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815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5165-B7D9-21BE-42B1-6BF8C5EBD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0078C9-EDED-6033-7C9F-91B62F596D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F2F63-6C0D-FFF3-0FDE-E7348E2EA9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611EAA-4BA8-3319-79AD-3CBC141C61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97173B-1ED8-264E-DC60-9BA6DAB9E2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DA0DE2-BFCA-8301-FE0F-D4134A529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F423-6F00-ED44-A721-D65052D99098}" type="datetimeFigureOut">
              <a:rPr lang="en-US" smtClean="0"/>
              <a:t>5/24/22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8DCC5F-4E53-B5F8-AC75-7F095A55A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964F0B-F547-E6E7-7482-6A24C9D7E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DB4D-C6CB-284C-83DE-C5890DD8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9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F2ADD-2EDC-A462-7D2B-FB3D43D52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40C201-3D61-8FDB-B26C-EF588AD6B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F423-6F00-ED44-A721-D65052D99098}" type="datetimeFigureOut">
              <a:rPr lang="en-US" smtClean="0"/>
              <a:t>5/24/22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7CCC03-ECCD-75D2-71E5-4F4A5DA29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0DFF54-E4BC-ADF7-64C3-7E656E478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DB4D-C6CB-284C-83DE-C5890DD8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990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C88135-95B1-171E-6119-46A204CA4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F423-6F00-ED44-A721-D65052D99098}" type="datetimeFigureOut">
              <a:rPr lang="en-US" smtClean="0"/>
              <a:t>5/24/22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14A41A-3C76-CC9F-0D52-2815DA7E1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6CDAC1-4BF9-2E3A-DD47-4C92979E5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DB4D-C6CB-284C-83DE-C5890DD8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602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5D5F7-DD84-9C8E-2B45-91E1E7741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7328D-FADE-A7AE-6229-120C28CBB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FCB927-5621-DE32-39C1-DD906F4852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46692B-B2CC-5460-3B0B-713E76A02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F423-6F00-ED44-A721-D65052D99098}" type="datetimeFigureOut">
              <a:rPr lang="en-US" smtClean="0"/>
              <a:t>5/24/22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EA4D43-3AD1-D00A-4FCB-F17D1A002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CB0698-F069-5D90-086D-B27C78E26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DB4D-C6CB-284C-83DE-C5890DD8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553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A52D5-290C-7EE9-E5E6-097CC8E6E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85B926-A95C-D39E-3850-55A51CDDD7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DAB675-38B0-73BF-9E7B-8C70AD2078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3AF343-BF2C-50E3-7BE3-8AA4C2E4E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CF423-6F00-ED44-A721-D65052D99098}" type="datetimeFigureOut">
              <a:rPr lang="en-US" smtClean="0"/>
              <a:t>5/24/22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03D852-06D0-B9CC-2F48-DE599F7AB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73288F-B99D-775F-80C1-E7B05D6A9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DB4D-C6CB-284C-83DE-C5890DD8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285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3A5418-2961-EFE4-FBAE-78ECF1167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B6EFC7-AD79-DA08-D68C-1EAFFE2E5C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32C9CD-6E69-3676-0599-D557CF1540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CF423-6F00-ED44-A721-D65052D99098}" type="datetimeFigureOut">
              <a:rPr lang="en-US" smtClean="0"/>
              <a:t>5/24/22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5DEA7-E3F9-14F9-058C-EAE473E55C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FB4A92-F5A8-F72B-14D3-9CE0DCEBB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7DB4D-C6CB-284C-83DE-C5890DD8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216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37CC73-92F6-EA18-ACE3-E190720A9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686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3E5C7E-C13D-9CD5-2018-0C3DD811D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22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D9FB59-B842-DAB4-BF3D-4E46D5B34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03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02B50F-4C69-2436-355C-F230D1C87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416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13D52B-B7C6-9C17-0681-748B074A5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4672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DED844-4610-9D5B-3A12-B82855011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792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8B1E16-6ECD-F42A-BE8E-47E23B830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294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23DEA6-6DA5-251E-2822-BA686C043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1155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9CED21-8D4C-F78D-F01F-9E3E18538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960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56BF6B-4070-E6FA-83F9-498738BA1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169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B19794-FF19-25E7-DECA-2BF05F8A9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344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644F3D-401E-EF64-86AD-05E3ADA57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036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874C23-AD24-D2E7-806B-2261E16FD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3697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790E49-D2E9-BE81-6391-76B0CD71F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251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FA198E-A287-EDCC-E7DB-D5B33548B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0477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2B2799-7FF3-B1B8-2995-07C2F7BFA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6519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2328F4-4154-2521-4452-6D5B2F618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65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C24822-7B79-A014-8B5E-4DC1B222F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0513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8A5900-BF4C-6B51-5BDD-A88877DC5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538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A81C1B-4191-8F6E-48CD-0C3D8E781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2675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BB87E7-8D0D-3E6A-0456-AA85DB5C7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1028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F0B74D-E83A-446C-2EA6-320CD2211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418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8613D2-4C3C-8FF9-15B4-2E37EFA38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5095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FADF07-B38D-04AC-F6E1-F1431E979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1640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252B15-4F5E-CA16-CA70-43187FD23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349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102C54-C722-A138-1543-2E16E85C3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6185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CE3502-017E-4C9D-842F-2B8FCE15A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6009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CD195F-0A75-6CA0-5CC4-8122BF952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972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FD06ED-FB6F-575F-6E81-735CD704B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15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E4B762-45D5-A6BD-4836-79EF6A3743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6280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1C3463-5C76-637B-5047-8CC725FA9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1737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ECBD4D-27F3-4E28-2BEF-49278F877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249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5C73D1-A554-F450-3E55-C9EE993BF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90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B7ACD9-AC87-2D92-C287-514A956C7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008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578292-50BF-598D-866C-CA2D98AF5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148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91658A-451D-C2B0-F405-7200DDB41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654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DD9F6D-ECA5-F954-A992-99D93D4B2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52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4F71-8F83-9782-206F-539CAEE2E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D16A1-CF84-4934-01C9-4C577710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2EE6B0-CC95-9C5E-8AE3-45E9D005D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87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1514</TotalTime>
  <Words>0</Words>
  <Application>Microsoft Macintosh PowerPoint</Application>
  <PresentationFormat>Widescreen</PresentationFormat>
  <Paragraphs>0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3</cp:revision>
  <dcterms:created xsi:type="dcterms:W3CDTF">2022-05-24T19:41:42Z</dcterms:created>
  <dcterms:modified xsi:type="dcterms:W3CDTF">2022-05-25T20:55:44Z</dcterms:modified>
</cp:coreProperties>
</file>