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sldIdLst>
    <p:sldId id="256" r:id="rId3"/>
    <p:sldId id="257" r:id="rId4"/>
    <p:sldId id="260" r:id="rId5"/>
    <p:sldId id="261" r:id="rId6"/>
    <p:sldId id="266" r:id="rId7"/>
    <p:sldId id="267" r:id="rId8"/>
    <p:sldId id="268" r:id="rId9"/>
    <p:sldId id="271" r:id="rId10"/>
    <p:sldId id="273" r:id="rId11"/>
    <p:sldId id="274" r:id="rId12"/>
    <p:sldId id="275" r:id="rId13"/>
    <p:sldId id="276" r:id="rId14"/>
    <p:sldId id="293" r:id="rId15"/>
    <p:sldId id="294" r:id="rId16"/>
    <p:sldId id="280" r:id="rId17"/>
    <p:sldId id="283" r:id="rId18"/>
    <p:sldId id="295" r:id="rId19"/>
    <p:sldId id="287" r:id="rId20"/>
    <p:sldId id="288" r:id="rId21"/>
    <p:sldId id="289" r:id="rId22"/>
    <p:sldId id="290" r:id="rId23"/>
    <p:sldId id="291" r:id="rId24"/>
    <p:sldId id="292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8"/>
  </p:normalViewPr>
  <p:slideViewPr>
    <p:cSldViewPr snapToGrid="0" snapToObjects="1">
      <p:cViewPr varScale="1"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32907-DC1C-C3BE-110A-AF10D3A222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C889C1-D251-0B45-F0C4-C6A20123AF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DC4F5E-9860-3074-3A73-FC618824F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3E88A-C266-B342-8DD8-D087C16A2C53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EDC4CA-6218-B850-99A3-C30B8D079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CCA727-5E14-9A0D-F0F7-9892515D8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8DFF6-DF10-8A4A-8020-B1CA5A95E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226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77CF9-44E2-3F20-40C4-E44182D21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91E6FC-BE7C-D742-C8B2-067606DC13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F6A683-0B85-8E45-A376-162EC02DF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3E88A-C266-B342-8DD8-D087C16A2C53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86C02A-8619-DBB0-A3CC-075F995F4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ACB1D4-5121-48E5-9D4C-0E8A824E5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8DFF6-DF10-8A4A-8020-B1CA5A95E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677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C882379-3904-E914-B41F-4D5B2C6A57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3039A1-0DA5-456E-705B-D1C7DE87E2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621366-D611-AB92-1AB1-6A060F763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3E88A-C266-B342-8DD8-D087C16A2C53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415751-91F3-858E-2781-4C9BB9A84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394DF3-BB0D-0102-B65B-B0F4090F4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8DFF6-DF10-8A4A-8020-B1CA5A95E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1858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0113A-8301-D6A6-8629-C1CE8F2E2F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D2C1C0-D7E7-3DBC-B6F0-977E90607D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P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948AF7-61C3-EC5E-A9E1-328660739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CCF1D-A74B-482F-8ABC-EFBB2EDB3161}" type="datetimeFigureOut">
              <a:rPr lang="es-PR" smtClean="0"/>
              <a:t>05/08/2024</a:t>
            </a:fld>
            <a:endParaRPr lang="es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FDE3B2-4499-AC2D-6728-7747EAA82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DD9232-217A-868F-E1E2-03A4D3C25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8957-9926-4C6D-AC17-028E48225E7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42518249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CD337-ECD1-6776-F3CB-9286048B7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9C418D-5861-4891-420B-C6B0AD7FF4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67156A-3996-EEAF-E30F-13FABD025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CCF1D-A74B-482F-8ABC-EFBB2EDB3161}" type="datetimeFigureOut">
              <a:rPr lang="es-PR" smtClean="0"/>
              <a:t>05/08/2024</a:t>
            </a:fld>
            <a:endParaRPr lang="es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08A94C-6B02-8C0F-7B36-DF0548EA5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8D0F84-05B3-F5F9-BB9C-F65ED3A69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8957-9926-4C6D-AC17-028E48225E7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8459459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AD2591-B5B4-5A6D-5200-A7736D528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990139-1C95-ABBA-4D0A-97C136745F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CCE122-2DB5-F039-7A91-A96E43619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CCF1D-A74B-482F-8ABC-EFBB2EDB3161}" type="datetimeFigureOut">
              <a:rPr lang="es-PR" smtClean="0"/>
              <a:t>05/08/2024</a:t>
            </a:fld>
            <a:endParaRPr lang="es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0753C5-5979-7881-5892-27BAF4454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469B85-6337-ECE9-9DDD-EF5E441D8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8957-9926-4C6D-AC17-028E48225E7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15985402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E7F93-780E-C26D-3C68-FA5630105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6C4869-10EF-5390-264E-1D08BEE0BD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D9A163-AA03-7824-A641-8B6C225B03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D5A513-3862-B1E8-56D9-914880B01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CCF1D-A74B-482F-8ABC-EFBB2EDB3161}" type="datetimeFigureOut">
              <a:rPr lang="es-PR" smtClean="0"/>
              <a:t>05/08/2024</a:t>
            </a:fld>
            <a:endParaRPr lang="es-P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93C23C-CA80-2933-F87D-D83CD17EC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2EB1AC-D1F8-749C-B8CC-6FC888ABC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8957-9926-4C6D-AC17-028E48225E7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9704215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CEA9D-7992-5A04-9A9B-8E2F88CC3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5C44D3-3D39-0A65-3378-232BE443C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A9658E-7FD3-5A70-D0A0-0EA01F1DD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69285D-C269-5E58-0537-893353F153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FCE7F4-A44F-EDF8-3E53-A326BD37D7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508E02-ED9D-15FC-A64F-855482649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CCF1D-A74B-482F-8ABC-EFBB2EDB3161}" type="datetimeFigureOut">
              <a:rPr lang="es-PR" smtClean="0"/>
              <a:t>05/08/2024</a:t>
            </a:fld>
            <a:endParaRPr lang="es-P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F4323D-62D6-958F-5F4E-4323A9CEC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519B63-C6E0-8688-84F3-D285F88F0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8957-9926-4C6D-AC17-028E48225E7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031243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8E0E7-D3AF-2B9B-1DD6-BF0C9361E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208ED4-746A-0217-BC92-FDCDDA77B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CCF1D-A74B-482F-8ABC-EFBB2EDB3161}" type="datetimeFigureOut">
              <a:rPr lang="es-PR" smtClean="0"/>
              <a:t>05/08/2024</a:t>
            </a:fld>
            <a:endParaRPr lang="es-P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6795B3-F18A-748C-7573-88D551267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DEB46C-EFA2-DBA9-D195-E10FA4F75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8957-9926-4C6D-AC17-028E48225E7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42725361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15E94D-B971-3E34-E324-CE1647599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CCF1D-A74B-482F-8ABC-EFBB2EDB3161}" type="datetimeFigureOut">
              <a:rPr lang="es-PR" smtClean="0"/>
              <a:t>05/08/2024</a:t>
            </a:fld>
            <a:endParaRPr lang="es-P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CFE1AA-7669-6734-0063-BFE6A145E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A795A7-E3EC-9FC8-44E0-81284ABD4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8957-9926-4C6D-AC17-028E48225E7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2132500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A260F-DF0D-48BE-2EFF-BCC92B81B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105FD8-2248-5C59-DFA3-BE328B2569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F0F1CD-4E11-3489-D1D5-C8F6261354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4930E6-DEFD-9094-B931-051C13BE4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CCF1D-A74B-482F-8ABC-EFBB2EDB3161}" type="datetimeFigureOut">
              <a:rPr lang="es-PR" smtClean="0"/>
              <a:t>05/08/2024</a:t>
            </a:fld>
            <a:endParaRPr lang="es-P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F4E429-FBF2-1B09-9A60-F45821526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1D17AD-922F-93D9-4D06-667E1E5C3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8957-9926-4C6D-AC17-028E48225E7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4205705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EE35E-D89C-8840-738C-2F2A3C857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40B4D7-9C92-8B72-B257-37375B9D85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991175-F4E1-E4BC-C77F-7E5A5FAA6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3E88A-C266-B342-8DD8-D087C16A2C53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C94217-E538-1AC3-3F96-CC82400FF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93E41C-3DC3-9FA6-4ED4-203870C50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8DFF6-DF10-8A4A-8020-B1CA5A95E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8932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723C4-A446-0925-3F8D-3A199A583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7A7AEC-AACC-0D69-1827-E9836158FA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31FC15-FECB-4B6E-36BD-404076A493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574026-5328-443E-2028-92E1A0419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CCF1D-A74B-482F-8ABC-EFBB2EDB3161}" type="datetimeFigureOut">
              <a:rPr lang="es-PR" smtClean="0"/>
              <a:t>05/08/2024</a:t>
            </a:fld>
            <a:endParaRPr lang="es-P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08DE38-0365-F70E-E500-5588763F7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20734E-CB1D-C4E8-8F51-5E1718ED5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8957-9926-4C6D-AC17-028E48225E7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13822477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B50AB-8A42-BA4A-A368-270AD165E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8B4598-3FAF-2CA8-C20D-214AD59BCE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BDB261-EC8B-B32B-2EA7-2275E75F0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CCF1D-A74B-482F-8ABC-EFBB2EDB3161}" type="datetimeFigureOut">
              <a:rPr lang="es-PR" smtClean="0"/>
              <a:t>05/08/2024</a:t>
            </a:fld>
            <a:endParaRPr lang="es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6C9EC-A108-6FF9-18F5-329CC67FF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F42C0-39B6-A896-4F12-357BEA1E6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8957-9926-4C6D-AC17-028E48225E7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741023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4CE579-EEC4-45B7-2FC7-B7F82657C3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8E11EB-5E6F-3AA3-51E1-3AA3BCF915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028A96-982A-319A-3891-B0026E381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CCF1D-A74B-482F-8ABC-EFBB2EDB3161}" type="datetimeFigureOut">
              <a:rPr lang="es-PR" smtClean="0"/>
              <a:t>05/08/2024</a:t>
            </a:fld>
            <a:endParaRPr lang="es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BFE470-D992-EF2E-9F5B-E26D60FC3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0E344F-4311-F591-345F-6CA3AB9D4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8957-9926-4C6D-AC17-028E48225E7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1306616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34ADC-A0D4-7B3B-EA54-B5618DA87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CE7153-4F6E-B60D-908F-208906494F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0BEA5-8F67-F676-89B9-E59E31A26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3E88A-C266-B342-8DD8-D087C16A2C53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C68D60-7E23-C7CE-EE89-3E2A9CE2B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1C72-56C9-07BA-A659-6D48A3C46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8DFF6-DF10-8A4A-8020-B1CA5A95E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164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5E2AE-1702-25FC-A933-A7951236B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B06C8A-CDCA-C4DA-3632-B9AFE6B525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32E8F2-13D2-4056-939D-95D9C9AE13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869F1-F6E4-4082-7F1D-8BC8178C4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3E88A-C266-B342-8DD8-D087C16A2C53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B3E4A-25B0-68E7-B789-788052C24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C72FAD-F25B-7307-7335-24BCE8F32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8DFF6-DF10-8A4A-8020-B1CA5A95E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670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4E2FC-8D27-AF43-C33B-C79A0D79E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5879C0-C9F7-901A-395A-FFFB29CD96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3C876F-83F6-8E40-2135-51AA936B3E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CBB6DF-E11E-1993-DDD0-137FA90784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6DE2F47-2643-4031-326F-BFEA5571BC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E02EFC-1094-1E60-3CF0-11FD116C3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3E88A-C266-B342-8DD8-D087C16A2C53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64B48C7-E3D3-40FC-B107-78CAE1748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278F0D-3F48-4AF5-4284-D253865C1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8DFF6-DF10-8A4A-8020-B1CA5A95E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963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95F7B1-5CBB-D4F9-4EC4-5B6FA525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392D9C-3E3A-E195-890B-8E4713872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3E88A-C266-B342-8DD8-D087C16A2C53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B567A2-E7A6-FC83-A010-14B1D04AF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15BF61-94E3-A304-F2F1-4DE722CB1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8DFF6-DF10-8A4A-8020-B1CA5A95E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530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55A86E-9455-757C-3E80-78BAE406F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3E88A-C266-B342-8DD8-D087C16A2C53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413552-1AC4-5AA5-48AE-86FB1E3DC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0957CE-A904-FAF0-BD0A-EEA443647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8DFF6-DF10-8A4A-8020-B1CA5A95E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435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CF4D9-63EC-2B85-E647-2639C8861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1699B9-D06C-D315-A54C-7C74476C3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00FA3F-610A-CDED-E4F9-1C9D9E94EB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AD244D-2271-2F75-51BA-9648EA1FD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3E88A-C266-B342-8DD8-D087C16A2C53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091A28-292A-2926-4AC1-7661271D5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B54BA1-2BC5-9564-4CF5-4FCB6044C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8DFF6-DF10-8A4A-8020-B1CA5A95E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785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1E540-DCA2-27A2-4077-EC1D3BA3C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DE2F28-B91F-5C4E-BF89-06F4590F11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4AECFF-E876-CBFD-C7CD-BA87C05119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6A2DDA-1F57-5BB1-0D77-8D58539F2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3E88A-C266-B342-8DD8-D087C16A2C53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0BBB16-FD4A-9DA3-B7CF-1CBE8BAFB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95A9D1-D8C9-218A-A678-BB43CFA72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8DFF6-DF10-8A4A-8020-B1CA5A95E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534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02447E-62F8-0F02-6965-900393613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0B12DB-06C5-47DA-9B6B-4C1051D210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F56B99-EB58-6875-37DF-6631C41E13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23E88A-C266-B342-8DD8-D087C16A2C53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3D1655-05D8-A239-ED79-F02318DF01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7DE16E-BA7A-4D05-5D60-5BB201CEC7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8DFF6-DF10-8A4A-8020-B1CA5A95E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408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C87AF9-7ED4-9A09-39AD-F949F4A09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4920A9-E5AC-6D6B-1490-8F821FB0E6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337984-26D9-1BCF-C47D-A5CFC8B59D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5CCF1D-A74B-482F-8ABC-EFBB2EDB3161}" type="datetimeFigureOut">
              <a:rPr lang="es-PR" smtClean="0"/>
              <a:t>05/08/2024</a:t>
            </a:fld>
            <a:endParaRPr lang="es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E1DD0F-8E6E-C194-45FD-12311CA82B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B186DC-64C6-F455-A361-C5B78FE796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B08957-9926-4C6D-AC17-028E48225E7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797454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6FB14F-9989-08B7-E387-6F46C0C113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0261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E2764B-D3EC-B672-7BD5-218B54EA8D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6318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58E1E3-6206-81E4-EEE5-5B9DAE48C7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2259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C4A4C1-48B0-965E-4976-FC8171D587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1207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3776E6C-2ABA-7189-D3F4-C3388465C5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-3048" y="10"/>
            <a:ext cx="12191999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8116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A1FF55E-4459-0BE5-6251-5F5C2F8BBD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715"/>
            <a:ext cx="12188952" cy="685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996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9C5634-D7D7-1C4D-3772-0E03D70241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2499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84F888-1C84-5F6C-2958-A6D21606D5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1411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A7F08FB-479B-7DEF-8B33-A1670C0EF6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8569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161D29-BA7B-7F48-A80A-EE0E44D862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1489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57812D-716E-91B5-FB75-C44EFDBD7C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537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B3F9F2-5D6A-CC01-305D-CEB9E0204D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63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B29CAB-89CC-885E-AA21-A37216CDFE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2591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AD43F5-F6BC-F3A6-A4CA-9D41F48517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298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620CB0-8FF5-8989-237E-DDC898D01A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6892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A5EE62-ED85-C88B-16AC-843F126AA2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098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401177-BAEA-0705-3C62-5C98CEE184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009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817B0C-BE52-582D-3408-B1DC3AC8D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597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A69DB6-8F33-0E92-3C98-48888F50F0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212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C66E0D-4E0A-E2E0-0BC9-81B2340827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480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A1097E-A64B-02E9-6A42-8C2F5AEDDD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314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4F2415-62A3-9A22-ED55-AB7F5ADFE5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803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2B85A6-7806-D63A-1441-54023D1CF5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2695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Widescreen</PresentationFormat>
  <Paragraphs>0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Herminio Nevarez</cp:lastModifiedBy>
  <cp:revision>3</cp:revision>
  <dcterms:created xsi:type="dcterms:W3CDTF">2022-06-09T15:09:39Z</dcterms:created>
  <dcterms:modified xsi:type="dcterms:W3CDTF">2024-05-08T14:58:54Z</dcterms:modified>
</cp:coreProperties>
</file>