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82" r:id="rId9"/>
    <p:sldId id="265" r:id="rId10"/>
    <p:sldId id="267" r:id="rId11"/>
    <p:sldId id="270" r:id="rId12"/>
    <p:sldId id="271" r:id="rId13"/>
    <p:sldId id="272" r:id="rId14"/>
    <p:sldId id="277" r:id="rId15"/>
    <p:sldId id="278" r:id="rId16"/>
    <p:sldId id="281" r:id="rId17"/>
    <p:sldId id="280" r:id="rId18"/>
  </p:sldIdLst>
  <p:sldSz cx="12192000" cy="6858000"/>
  <p:notesSz cx="6858000" cy="9144000"/>
  <p:photoAlbum/>
  <p:defaultTextStyle>
    <a:defPPr>
      <a:defRPr lang="es-P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00A62-54D0-49C1-6397-5E3730D30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204C98-2355-B5B8-D759-2651181124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882FD-2689-7F1B-B453-B5C0DDFD3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799BA-A7C7-B120-27F7-D43082A9F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30124-975E-3918-CAFB-736C662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751275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FFAA9-F35E-EE95-2B22-DBC9C763E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D9523A-DF9A-76C3-5EEA-6255A9BA8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0624C-A667-9188-F9BE-17C322F05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C850F-4B65-7EA2-BEB3-B8946DD52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02884-12AD-0036-8452-24AD11E0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290724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9A333E-34ED-AAF7-AF1D-8FD82B8877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93447-DAEC-EFCD-2FB1-1CD39C0E6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A984D-BCA3-2ED0-7404-9E8C03283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546398-630A-A052-7DB1-BA7DA41FD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5DFDA-EDF9-9CD6-1E7C-DC814DC78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879438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F6E5C-D769-1375-03FE-1BF3F9ED2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37F05-9D97-2D1D-3D3A-FB84BF44D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04F75-6D60-1300-0DB1-DFE39C97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CBD5C-6DD4-A95A-F83D-1447B6616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818C5-242E-87C7-D755-A50A2751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001157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D6417-F725-5B8B-6513-2C9736792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4878D-CF1D-1B74-67C9-65D2CF65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A57A1-AA04-92CC-FBE6-DA1167B61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41915-2CCE-4AC6-E115-D59BED521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6CAE6-7C44-3C4C-5E71-3C0CBDD0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633691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02203-673C-D428-D987-97D493B7D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480F4-176B-8C7E-BC6A-BF44C808D2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B819BD-72DF-4F3A-123A-2A6002D40E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406FF-B72F-27AD-FCD9-6F8AE91BF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DE290-6DC3-7E10-93E7-28413CF1C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BD0438-E5E8-75CC-EF61-E3C817E32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556327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B1CE5-0636-DFC7-C5D6-95BB70C34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BC7BA-4CE4-157B-63D6-A4EB1DB43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6CBC40-2743-FFA1-65BE-2667DAA87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E946B-5077-3C06-0B31-A7E461B3A7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CDDC64-E5A7-CD93-0FC2-D5556B5760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2FFD5-5CA6-E30C-48A2-439F9EA51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56839D-E82E-7C02-1A55-61490E9E4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577896-696A-36E5-C8BE-2F1670188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78944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41A93-80AA-72EA-EB8F-0FBB04D81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36F03F-1BBD-39C1-A619-3A11CA4B3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CF0DF9-B654-B6E5-D80D-E5EACFE1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4CA37F-9946-E13F-413B-553CF808B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587967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617F5-34A8-1064-62F0-37C16438E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F63E2-4A6C-BDFB-5079-408E111A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2F7C9-76A5-8520-9631-32B3E704E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658404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E173A-A3C5-0984-6297-0FEC89475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4B5A6-E6AD-E1B0-D39F-BC9059EEC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92E0C-D0EA-5BC6-E633-941D69344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DFD391-E3E8-AFBE-28BD-2D142CE53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DABAB6-5738-5EDA-5963-64575A29A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9370D-10B9-8D9F-2D90-D31B52AAF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727465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81194-EB01-0120-B4FE-7B6477011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51D826-51E9-9DBF-6A87-BFB4663DE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25CC-2A80-1032-9CFE-C57017558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89CD0-9F2A-14F3-805C-FF3DECC2A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F26BE-85E7-8625-7A3B-96782ED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0A8AB1-D2B6-E93C-E28A-F3D7038F5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69530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616189-8707-E994-ED2D-157B916BD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E1DEF-1E45-0914-0F87-ACBD45A39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BBAD6-A358-015E-DEDC-E5A192CE0B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55986-CA37-40FF-A810-31DC0C6FEC69}" type="datetimeFigureOut">
              <a:rPr lang="es-PR" smtClean="0"/>
              <a:t>08/19/2026</a:t>
            </a:fld>
            <a:endParaRPr lang="es-P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7C86D-B8A7-C62C-CB7B-A2641B3D0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B36D2-30FD-B3C8-0C58-81997EBCA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54C24-C01A-47E0-9BB5-606086A35C90}" type="slidenum">
              <a:rPr lang="es-PR" smtClean="0"/>
              <a:t>‹Nº›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2764328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CF77D862-78C1-D98B-0F65-EBEF6A1BF1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67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14C9AA59-07F9-DBD3-BD2C-7B56F8ABF0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08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4244E3A0-A688-5C30-F8E4-7D6DA2FBD3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67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6E31E0CC-755B-CC0A-7E4B-52917DC6BB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19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D4D47E8B-D932-3AE2-0D6C-9AEAA2E2DC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79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9F91E00D-0D61-BF3F-E783-B0598EE6BF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113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6CE0918B-8CA3-9EA0-ED1A-91D2EF1471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82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stema Educativo (2)">
            <a:extLst>
              <a:ext uri="{FF2B5EF4-FFF2-40B4-BE49-F238E27FC236}">
                <a16:creationId xmlns:a16="http://schemas.microsoft.com/office/drawing/2014/main" id="{723F97D5-351E-8E24-2EA6-005F6AEF489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8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89B182FC-35C7-1220-4965-6E73853C64F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9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A144BED4-C1F2-0A63-CE8B-359C131EAE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26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88BF4C63-470A-1C37-288B-EDEBD70FB3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>
            <a:extLst>
              <a:ext uri="{FF2B5EF4-FFF2-40B4-BE49-F238E27FC236}">
                <a16:creationId xmlns:a16="http://schemas.microsoft.com/office/drawing/2014/main" id="{5338AF85-E2EA-53B2-7C02-3F914FA963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01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45357664-5D02-6BE1-C778-F327D9DCC9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03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>
            <a:extLst>
              <a:ext uri="{FF2B5EF4-FFF2-40B4-BE49-F238E27FC236}">
                <a16:creationId xmlns:a16="http://schemas.microsoft.com/office/drawing/2014/main" id="{99CD7F38-38A5-DEB0-1DDC-1F510232FD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76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">
            <a:extLst>
              <a:ext uri="{FF2B5EF4-FFF2-40B4-BE49-F238E27FC236}">
                <a16:creationId xmlns:a16="http://schemas.microsoft.com/office/drawing/2014/main" id="{69307EB8-C74E-19CB-6E23-25FD3864AE2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56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stema Educativo">
            <a:extLst>
              <a:ext uri="{FF2B5EF4-FFF2-40B4-BE49-F238E27FC236}">
                <a16:creationId xmlns:a16="http://schemas.microsoft.com/office/drawing/2014/main" id="{F49D20C9-E3A6-69B8-2529-00C89C2389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4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>
            <a:extLst>
              <a:ext uri="{FF2B5EF4-FFF2-40B4-BE49-F238E27FC236}">
                <a16:creationId xmlns:a16="http://schemas.microsoft.com/office/drawing/2014/main" id="{CB8108DF-2CCE-6144-32EC-AB05EB72C6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25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Panorámica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Herminio Nevarez</dc:creator>
  <cp:lastModifiedBy>Herminio Nevarez</cp:lastModifiedBy>
  <cp:revision>3</cp:revision>
  <dcterms:created xsi:type="dcterms:W3CDTF">2026-05-13T17:11:42Z</dcterms:created>
  <dcterms:modified xsi:type="dcterms:W3CDTF">2026-08-19T14:08:23Z</dcterms:modified>
</cp:coreProperties>
</file>