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81"/>
  </p:normalViewPr>
  <p:slideViewPr>
    <p:cSldViewPr snapToGrid="0" snapToObjects="1">
      <p:cViewPr varScale="1">
        <p:scale>
          <a:sx n="70" d="100"/>
          <a:sy n="70" d="100"/>
        </p:scale>
        <p:origin x="6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50377-3A17-2276-2528-5E03C4DF3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6758D-0994-BDD0-E192-5ED5CB647F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22766-E747-E617-A48D-BBEDBCD3D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D43EF-7305-729F-54AD-402D41A9F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03C44-7D7F-DBDB-A96C-D1617C1D1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95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E3317-F0A5-83E0-3D11-ED0E7238A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BF8166-D2C8-8188-686E-7DCA62241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3AEB7-B020-4322-DD96-FCB7CAC99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D65C1-AB4E-7029-7E9E-6B190DDD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B8CB4-5F66-0045-1A82-F0715BE0C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009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9D408C-24F4-A052-1922-4F6734A743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24A96C-BD09-9076-AA7A-61AD2D388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02A3A-2EC0-EA69-BEB6-9EBA922E6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1F6A6-F5A7-B262-B840-F8D09AC86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E943E-9180-FB0D-291F-458A67986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84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6A6D8-F043-2998-DD4F-675F55486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0A4CC-CB87-C7BA-FC8C-F93DA7806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9D5D88-16DB-9385-3D62-D56049856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62BD1-5BFF-3832-5ACC-A8210FA0F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AAD01-50F6-4569-4DD1-E3C542BB5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41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27A3A-764A-8D5F-CFF7-78F447886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5180F-6B11-8D6A-DC73-8A6EEDFF8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89836-7E4B-8489-4D01-098130830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74791-BB39-CAF0-F5E6-AA2BA10FD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28993-249C-25CC-2D4D-3BA42F56D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48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DD0EE-5A76-17BB-A38E-8A72DEA8E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1E76F-4E09-2459-E0D8-6E257A546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2788A3-09D2-AB84-4A4C-21A2040E17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A39E7-C1E9-A300-F772-0C2087AB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A326E-22B2-9DF3-EB24-8DE62ABAB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3BF1A-4CA9-722F-362D-FBC0BA804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48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F4AB7-79F7-9A20-A2C9-A51F8313F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77CA04-156A-34CD-2EF9-AE55903CD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BCA1E5-B62D-1513-1809-89C30AEDD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4FCDD1-D3BD-F0F8-CCEC-A11F305BA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59392F-A171-79AD-2FA8-51966C745C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427E7-3C2F-7130-AD57-C0696DDD7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852935-3985-1137-9FA2-9EF779ABF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C29E90-FE5E-0C73-C3BB-E6C6B10E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3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55D44-C9A3-3A59-EC65-0D04D00E1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49A20C-6FA6-7DA4-704E-7C334503E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6C6F5F-2C82-FDA1-FAC6-BBBE92D0B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91BE9-05AB-F477-06AA-94E8FD440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755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16ADAC-FF85-179B-09FD-0A2370E4B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B08ED4-2296-0A73-FDB8-5B624EDFF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ED0F97-5C0D-6B87-1749-0A2AD5339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79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70575-F63D-11A6-981C-AA529C2C9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81817-BDE3-B3E6-ED74-80E647D60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343BAE-EB7C-09BC-C1F7-34B38B1BD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FBA9FF-486D-0DEA-ED23-B3C4F7C0E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37812-AED6-ABD9-3895-41C3F6BF5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6D7F7D-059F-22BB-9567-3D81ECC5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331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930F1-6A0C-ABFC-1A77-19C20C356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76134F-72E5-41CB-FF34-69FBABF193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5B9366-0D21-6CA0-19A3-600F0121F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3C16D-138B-D2B6-A461-92C08A055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CDFAFC-93D8-33D3-2A5B-F0448D6AD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770B8-1ECC-C43F-C25D-561B8B11A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887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E48D11-8EF5-AC50-EB71-0EBB0412D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6EECD2-9821-FE40-BB89-36CDCA950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78311-4015-7D1B-5A6C-784F03B80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6717F-45F3-4544-B7FC-A4C533690DF4}" type="datetimeFigureOut">
              <a:rPr lang="en-US" smtClean="0"/>
              <a:t>6/10/2022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46785F-9A84-DBCA-932B-D551F8CEC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E76F4-871F-B617-86BE-9A14A970FB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2ADE9-2402-A746-956F-A993796E9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66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5AF0A6-CEF8-818B-E2F3-508A99A6B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67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3C88FDF-2937-C8F8-40AA-DAC560801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94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81CE7-4500-9DA7-E13A-B7278AD28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59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C2F4FD-5EBA-9278-0743-34D31F828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453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DB150FB3-98D4-4294-BD56-8DB061836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94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ABAA77-551B-E3EF-5868-19FEC9FEA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72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BEB6CF-45E5-09F6-66B4-B9892A40B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06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FFEFA9-4106-B7A7-5568-5461DAB63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09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C8806E-FF43-13B3-97C5-B1E67CCF0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43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170F7-9D3C-9BC3-0561-50E68739A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24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42F234-51AE-2CE0-112E-F6B146E0F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0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619FE6-AE31-5D23-263A-C19788255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16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812130-A932-B2C6-E3F1-91A0D1601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34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B5BF68-4BD0-F910-6351-5E141A6B3F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20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58EED8-48AB-88B8-C142-0D1395584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842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85F18C-D919-3081-4091-ACCABBEB9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15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05081-F87A-95CD-E371-21E309BEC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94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2BA56-8588-2823-DA09-1E81E489E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900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C518B9-8E8D-590D-2AD5-C6DFF241E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40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25A5CF-FD37-B704-73F1-A93E8C35F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107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67F1E9-E0F9-F556-5E24-2C3CDCFA47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842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7D7B74-64DD-E82E-ECBA-52D060428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A4AA49-8B56-B8AD-D708-16EF0D733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329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3609E6-CCCC-F95B-AF79-FC2124D37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4526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BD6F91-F5B0-E788-006A-BC1DC224B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93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CBD547-0C62-1EB5-5052-87C7F1BE7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836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EDD90C-8004-17D3-7346-CEBADC0CC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79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0BE9E7-571B-482E-BCA4-540FBCC39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038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301C81-C671-E59E-EEBA-7E0B3EFD4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909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7DCB60-40D0-B38A-02DB-83F4A61E8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31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AC4A99A-A46D-BCA5-3A2F-3C27D1457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5269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2DBF1D-F112-8A51-1AE9-0201CF9C0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39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EC7886-BF5B-1AE2-B863-B85719594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411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6C690F-6133-E999-FE77-98440E943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7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9676E-1A6E-9674-E880-D903A9E06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48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B185F4-667F-B056-9F6D-B458622C0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BE91D-41C6-76B3-B06F-1913658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63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92FD-8FCF-EB52-55FB-A4628AE3AD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3A7BE-C045-FD6F-72AE-A991C1FED2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BB85A9-B7FD-7696-C725-DA4B39473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93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Herminio Nevarez</cp:lastModifiedBy>
  <cp:revision>2</cp:revision>
  <dcterms:created xsi:type="dcterms:W3CDTF">2022-06-09T14:40:36Z</dcterms:created>
  <dcterms:modified xsi:type="dcterms:W3CDTF">2022-06-10T16:50:12Z</dcterms:modified>
</cp:coreProperties>
</file>