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es-P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4" autoAdjust="0"/>
    <p:restoredTop sz="94660"/>
  </p:normalViewPr>
  <p:slideViewPr>
    <p:cSldViewPr snapToGrid="0">
      <p:cViewPr>
        <p:scale>
          <a:sx n="94" d="100"/>
          <a:sy n="94" d="100"/>
        </p:scale>
        <p:origin x="1080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849E9-C094-EE8D-F199-C21B6C855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0A99A8-9912-9FCC-6AD5-2C29C593E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678CE-37BC-475E-A442-077631798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05/23/22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253E9-ED62-6593-98C4-08B54CDCE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18D06-96FD-85C3-17AD-F097F1A69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590418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A9FF8-5E72-E860-C7DB-23BD80EE4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56EE08-E87E-4762-6599-3FF725E13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DB927-C338-FE89-9AA3-A8E4292EC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05/23/22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98C7B-1A69-17B4-8E9A-5E242B77B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A6EBD-5668-A9D1-2EC6-EE1D559E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829413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C58D34-6FEC-2FA8-DB42-155EDED2C8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73491-4EA0-56D1-D58E-713AB7DA7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3D037-98A7-D734-E2EA-C19B55FE1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05/23/22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FEC73-28FF-49C5-6BC8-558008374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72B3C-BE6D-8A2D-7E4A-5A487C1DA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616242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CDD2A-AF53-84D6-5280-0337007B4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FBC72-E3B5-7425-AA9A-A93BF14FE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F5455-E46C-592B-CC2E-07E830A2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05/23/22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DF830-49D2-E9E3-86A1-1EE61114F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3E62E-14A6-7BAE-DB5B-CDC4ED20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68491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81EA9-840F-48C1-24FB-E93475ABD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4FA86-F2F1-1189-3C9C-F94DFDDCE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A479D-AABE-7842-9EB3-A1CE1228D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05/23/22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B0B9E-19FB-1E17-0F25-2B5E18F16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4D0F3-860E-3D44-1BB8-0DA755BD2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124713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02773-5C61-60B0-6685-06C228366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B7EA0-6E77-D629-8551-105B22D6D2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90DCA0-F2C2-E0A2-7A63-8B927588D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F16AD2-50A9-063E-74B0-21A3C3E81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05/23/22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34500F-A6BF-29C0-E929-96BA49513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7CAB72-B85B-7990-81EF-DCBDDC713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852634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956E9-65BC-AF84-0DF6-A2C3AD5C1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0E5C7-82CA-C652-58C5-77E45B15A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BA1024-0E76-FED3-FEFE-1B4D952D44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106337-01D7-BB41-0EDE-7121BA277C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0B5D1F-6A6B-D852-0C95-4A9E6E2FBC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847985-DCFB-A799-99C1-69D3C1148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05/23/22</a:t>
            </a:fld>
            <a:endParaRPr lang="es-P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8A4B8-CFF3-5FF6-04BC-8A71359FD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51D32D-9EFA-7A90-C478-17E78F8D9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587369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D9D31-2272-8948-61CF-BA28246DC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81B44B-E778-D573-D91C-260D65D42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05/23/22</a:t>
            </a:fld>
            <a:endParaRPr lang="es-P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FAA01E-37A4-76FD-8C16-3A16B3FB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837799-40FA-15B5-13F9-7793E257E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52097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298A8D-54C5-942F-FF6B-D34BAFAE8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05/23/22</a:t>
            </a:fld>
            <a:endParaRPr lang="es-P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F22E2F-99E4-E768-33DE-EB4E1EA11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7D04B-4BB4-B4CA-FD5E-7F7391933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165930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EB216-C350-AEA9-F40E-903D4B143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9D804-988A-1E09-3977-F65F11D9A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ED20C-0913-D815-4F78-64DDC22FE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B6BE6F-9F4F-7EAD-ADB6-771AD59F1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05/23/22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570E88-622C-D7CA-C612-33E0027D8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EBC3E-6B3F-CC38-BA87-04E4DFE87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08678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776D7-AF10-F88E-E0B9-2A5500B7B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2A2CC4-45F0-93D5-6ED8-2A99AC8D0C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B8525E-15AB-A6FA-FC50-8C4BCC6D52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274E3-5751-5A68-88AB-549F8F4D4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05/23/22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6C514E-BCC3-7528-5DD0-9C3310AC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E0FECC-83A7-CE6C-FB15-5C429F35B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824585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DB9E8B-78BB-1BFA-0DD6-8635E2E74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91D41-51B2-3CED-FF1A-E1AB1E2D6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2B3F4-AA58-FDE6-828F-5819BAC24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48F3E-381C-410B-8BBD-335FCDF36622}" type="datetimeFigureOut">
              <a:rPr lang="es-PR" smtClean="0"/>
              <a:t>05/23/22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CBDA9-A0A0-1A21-AE27-576ED49FA7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475BA-60C6-A369-F6D7-3B784781C6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809325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0C799DF-315F-E8BF-2D9B-975973473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46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77B9B7F-D171-CD00-3986-230822CFB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27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6D00F1E0-A6A1-E3E7-4333-7D111A7BB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2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EC4053CD-1582-3053-5E54-AD153EBA9F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69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A3BCA47-D0CF-3E79-CBA1-1B9A7D885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49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C90FE11-AD27-1262-F6E6-8EF91A131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48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3B25EDB6-CBF3-FC3C-645A-918B22BD7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0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FB954DED-E9F4-0800-B07F-DA85DEB9D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81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159F3D0-3F49-C646-AE89-D244C7E46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603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AB95EFAA-6379-3944-7A79-198B9DCC00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12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33F07B52-EA4A-C319-6ED4-50853CC38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12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AD9CF26-FCB2-E64A-B959-63031594F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95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3A8EA91-DEE6-B50E-6E0E-3C5D6D3F0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57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person, clothing, posing&#10;&#10;Description automatically generated">
            <a:extLst>
              <a:ext uri="{FF2B5EF4-FFF2-40B4-BE49-F238E27FC236}">
                <a16:creationId xmlns:a16="http://schemas.microsoft.com/office/drawing/2014/main" id="{0043B192-1D6C-829B-321F-5E16E3F35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15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A6C83D84-FE75-333E-255D-6B893EF95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57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EE11FA4-429D-3056-46FF-E174E627C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55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0D28AE93-8C7F-3C00-5FA1-6B6F0257A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15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400C4B54-15F9-EBFD-2C71-BD700B76E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82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C429794-309D-8CED-52A3-190ABD1D6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210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3515DBC9-3F6A-D8C2-022A-7EF3D8757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882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Website&#10;&#10;Description automatically generated with medium confidence">
            <a:extLst>
              <a:ext uri="{FF2B5EF4-FFF2-40B4-BE49-F238E27FC236}">
                <a16:creationId xmlns:a16="http://schemas.microsoft.com/office/drawing/2014/main" id="{85381DF4-F91E-73C3-D745-6E4825CA46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89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1A1E95A1-70DF-DABB-0E70-C110D1A59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476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631AF6DF-3BC4-990D-A161-019BD7340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60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5FB1BEF2-7425-AFB1-73A3-C5C7586E8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75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able&#10;&#10;Description automatically generated">
            <a:extLst>
              <a:ext uri="{FF2B5EF4-FFF2-40B4-BE49-F238E27FC236}">
                <a16:creationId xmlns:a16="http://schemas.microsoft.com/office/drawing/2014/main" id="{68EF9808-0B77-854F-D230-5102E383E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3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9CDCCE-802C-76DC-58AB-CA3109CFE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33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D6DAE207-B8CA-D668-83A0-49ACE9A09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0461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9D5EE48-26FD-9EE5-FC73-3B4EC0818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1095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diagram, application, Teams&#10;&#10;Description automatically generated">
            <a:extLst>
              <a:ext uri="{FF2B5EF4-FFF2-40B4-BE49-F238E27FC236}">
                <a16:creationId xmlns:a16="http://schemas.microsoft.com/office/drawing/2014/main" id="{0CB1EB50-A266-EED0-7ABD-ACD695827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540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A14EE737-AAC9-5354-8E62-15C961F1F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275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1B872406-6ED0-D359-843A-10C3E2875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0048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518E0E09-7516-54D7-08BB-4088508B8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5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62579428-EF96-9D8B-13C3-829BDD6B7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97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Website&#10;&#10;Description automatically generated with medium confidence">
            <a:extLst>
              <a:ext uri="{FF2B5EF4-FFF2-40B4-BE49-F238E27FC236}">
                <a16:creationId xmlns:a16="http://schemas.microsoft.com/office/drawing/2014/main" id="{6D12F6B2-7E74-02A5-BBB5-37DD421DD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53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3DDBB777-A167-30BC-CC81-E1CD06309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14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76E06276-3EAC-8303-D932-4734A9BB2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444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4950EAF6-C84C-A969-39D7-2010C18A6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22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EC6FC4A-85B1-2F9F-1838-9D7757CDE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84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Macintosh PowerPoint</Application>
  <PresentationFormat>Widescreen</PresentationFormat>
  <Paragraphs>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Herminio Nevarez</dc:creator>
  <cp:lastModifiedBy>Microsoft Office User</cp:lastModifiedBy>
  <cp:revision>2</cp:revision>
  <dcterms:created xsi:type="dcterms:W3CDTF">2022-05-19T11:59:07Z</dcterms:created>
  <dcterms:modified xsi:type="dcterms:W3CDTF">2022-05-23T15:22:08Z</dcterms:modified>
</cp:coreProperties>
</file>