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78" r:id="rId9"/>
    <p:sldId id="265" r:id="rId10"/>
    <p:sldId id="267" r:id="rId11"/>
    <p:sldId id="270" r:id="rId12"/>
    <p:sldId id="271" r:id="rId13"/>
    <p:sldId id="272" r:id="rId14"/>
    <p:sldId id="273" r:id="rId15"/>
    <p:sldId id="274" r:id="rId16"/>
    <p:sldId id="277" r:id="rId17"/>
    <p:sldId id="276" r:id="rId18"/>
  </p:sldIdLst>
  <p:sldSz cx="12192000" cy="6858000"/>
  <p:notesSz cx="6858000" cy="9144000"/>
  <p:photoAlbum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72C104-ED50-76B0-4182-0A483E1A99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3CAB53-6E78-04F4-7EE8-0970BCE15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7F0383-6874-2630-E145-B66008BA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0F71B4-B6B7-C94E-6B1E-80FE50D13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448A5D-9484-E84A-3325-15AD99499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4444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18B8D-D3AE-6A28-FC3F-EBA995F97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F2A3161-2DFA-9DBF-A79C-2D7ED05D69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5AEABF-E5FD-5D77-E52E-0E36BA7E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27D6D6-0926-1312-064B-939DE5ABA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0DB200-597B-BF9F-7692-0DE524094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907747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6FDE875-62D8-AE34-D5C7-35725E7DCD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B11171-19AD-C546-F936-B1D77AF8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96B8C0-2490-271F-63BC-E1B5ADE12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090D9-4BD2-2BF0-32DC-1162E14C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2BC375-B19F-EEA8-018F-AD531881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60341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A248F-5FB1-5067-DE81-EAABCD2B1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5D1AA2-8C88-4B70-B936-431EB4D0F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8D640C-29A6-A86E-7E77-EE914E7B3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1F961E-D0F7-CB71-9362-9F6CD112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2B1428-669B-78B6-5B44-B17685E94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69297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D2D920-86DA-A1FC-C907-96B19DEB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BD4733-E3A5-16E2-AB55-95C737FB0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3F60883-6971-9027-E57F-588D8D9A2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1D9769-DC66-CD9C-5CFA-475BFDDC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24A165-376E-AD8A-04A0-768CB6E41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4831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FBC64-F9EF-87AB-5FFF-6AB1C7978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E29BFA-48BD-6198-6008-83EA1E040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D0BA43-9FDC-0DC7-A1DE-230B30ECB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85B4F2B-8ED1-D973-75A7-C5FB28CEA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B0FA14-BFD9-D91E-BDA4-2426A56C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4BC49D-0292-BFB2-FB53-07227465C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03987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5E5791-7CF3-29BD-F9B1-B5BC30C2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A82B5D-9A19-05B0-2835-674D7B4F4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79662B-C5AE-607B-715A-11D753CAA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1518AD2-52E6-E414-FBF1-0DABF6618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128ED7F-2082-489B-A9CE-D90C53628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B45E80-9386-D815-33A1-2C5FB675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F25F2EC-6E78-1144-9413-AE5521881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90C5D0A-E049-ABBD-917B-E9F7EE1F9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44534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C7054-F968-9754-669A-7F6630001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1B4B76-F45B-26BF-0306-B7AFB5121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64924CB-B900-DE19-A7B1-756A03842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84E7223-EC99-0546-CCB8-A727C08E0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9338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F6B5060-B9FA-270B-C011-40B4D259A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DAC9D79-86C1-BBAB-EBFA-997AA5E7E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A11B61-DB69-67C4-7794-EBB427D5F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849819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C5A32F-3B59-4BCC-CDEC-28CDB67AE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48166D-88E8-FC30-8341-10A4650EB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382DE3-A650-D27C-0E29-60F152430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8C1D72-CDDB-9E00-E4E0-776F09E20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C94342D-D2C5-05E5-ACD2-440745494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B592DE-D94E-B648-87B1-D56ABC95D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230042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158EF-A6CB-EBAA-2FEB-62A251E5F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FC03E4-8BF7-9461-5340-940E3EC110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A0BAD52-2678-95EE-BFD2-55ACF7262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99112B-DB5C-4DC3-71D9-E28FFFAB9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7FB5353-A661-B83B-4B4B-100DEBEBE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44B867-F262-7E2A-1B84-F7770113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78969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B8FF087-9807-1EB3-87F4-0C77EBDA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873C55-740B-ED51-3E05-8F40E830E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237631-1341-B649-C75B-1BE89BC8F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F1B043-76B3-4B23-BA59-CFE1E30955FB}" type="datetimeFigureOut">
              <a:rPr lang="es-US" smtClean="0"/>
              <a:t>9/1/2026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18B6E-9715-39B0-0D59-7BBBB94B32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DEB563-2B43-08A3-93F8-158C20F3F2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287EA1-3EEF-42C6-A5CC-5A5B9DEA796D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887064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">
            <a:extLst>
              <a:ext uri="{FF2B5EF4-FFF2-40B4-BE49-F238E27FC236}">
                <a16:creationId xmlns:a16="http://schemas.microsoft.com/office/drawing/2014/main" id="{6262A8A4-2819-6901-6EA5-91061C31E9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5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2">
            <a:extLst>
              <a:ext uri="{FF2B5EF4-FFF2-40B4-BE49-F238E27FC236}">
                <a16:creationId xmlns:a16="http://schemas.microsoft.com/office/drawing/2014/main" id="{C37DCF84-4548-AFC2-22BA-E720EEF332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050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5">
            <a:extLst>
              <a:ext uri="{FF2B5EF4-FFF2-40B4-BE49-F238E27FC236}">
                <a16:creationId xmlns:a16="http://schemas.microsoft.com/office/drawing/2014/main" id="{9F2A744D-D50A-4D44-8D2C-36853F679B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63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6">
            <a:extLst>
              <a:ext uri="{FF2B5EF4-FFF2-40B4-BE49-F238E27FC236}">
                <a16:creationId xmlns:a16="http://schemas.microsoft.com/office/drawing/2014/main" id="{CF353171-79F0-40BA-2053-BB52CED994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763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4EFD7BC-2591-0CD2-C83F-FCC8D8444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71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8">
            <a:extLst>
              <a:ext uri="{FF2B5EF4-FFF2-40B4-BE49-F238E27FC236}">
                <a16:creationId xmlns:a16="http://schemas.microsoft.com/office/drawing/2014/main" id="{55562BBB-2608-D084-92F8-46C17B86EA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96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9">
            <a:extLst>
              <a:ext uri="{FF2B5EF4-FFF2-40B4-BE49-F238E27FC236}">
                <a16:creationId xmlns:a16="http://schemas.microsoft.com/office/drawing/2014/main" id="{7967B2FE-F50C-6ED2-BEC2-CEE6CF9E64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4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 (2)">
            <a:extLst>
              <a:ext uri="{FF2B5EF4-FFF2-40B4-BE49-F238E27FC236}">
                <a16:creationId xmlns:a16="http://schemas.microsoft.com/office/drawing/2014/main" id="{D1A62807-FCBE-7B50-7C92-9330F644DF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418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22">
            <a:extLst>
              <a:ext uri="{FF2B5EF4-FFF2-40B4-BE49-F238E27FC236}">
                <a16:creationId xmlns:a16="http://schemas.microsoft.com/office/drawing/2014/main" id="{EFA93C05-E5D9-4609-57C5-99BEA1AAB7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94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3">
            <a:extLst>
              <a:ext uri="{FF2B5EF4-FFF2-40B4-BE49-F238E27FC236}">
                <a16:creationId xmlns:a16="http://schemas.microsoft.com/office/drawing/2014/main" id="{302A2E62-52A8-0865-33B7-B0441F96C7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2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4">
            <a:extLst>
              <a:ext uri="{FF2B5EF4-FFF2-40B4-BE49-F238E27FC236}">
                <a16:creationId xmlns:a16="http://schemas.microsoft.com/office/drawing/2014/main" id="{BE28BDAD-DB6A-622A-EBD5-9DCD39A2F1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49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5">
            <a:extLst>
              <a:ext uri="{FF2B5EF4-FFF2-40B4-BE49-F238E27FC236}">
                <a16:creationId xmlns:a16="http://schemas.microsoft.com/office/drawing/2014/main" id="{5860164D-88A5-4685-E348-46E826FBB4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54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6">
            <a:extLst>
              <a:ext uri="{FF2B5EF4-FFF2-40B4-BE49-F238E27FC236}">
                <a16:creationId xmlns:a16="http://schemas.microsoft.com/office/drawing/2014/main" id="{3E7FABDC-57B5-1FD3-F2C0-45A9FDF400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56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7">
            <a:extLst>
              <a:ext uri="{FF2B5EF4-FFF2-40B4-BE49-F238E27FC236}">
                <a16:creationId xmlns:a16="http://schemas.microsoft.com/office/drawing/2014/main" id="{A5C21CB7-3DFF-276C-82F3-2818B1147B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22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8">
            <a:extLst>
              <a:ext uri="{FF2B5EF4-FFF2-40B4-BE49-F238E27FC236}">
                <a16:creationId xmlns:a16="http://schemas.microsoft.com/office/drawing/2014/main" id="{B82CC075-AF21-2B42-8AA9-787EE97135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0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istema Educativo">
            <a:extLst>
              <a:ext uri="{FF2B5EF4-FFF2-40B4-BE49-F238E27FC236}">
                <a16:creationId xmlns:a16="http://schemas.microsoft.com/office/drawing/2014/main" id="{918C9AED-74F6-79E6-E9E7-020856E6F2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0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10">
            <a:extLst>
              <a:ext uri="{FF2B5EF4-FFF2-40B4-BE49-F238E27FC236}">
                <a16:creationId xmlns:a16="http://schemas.microsoft.com/office/drawing/2014/main" id="{AC5CE763-127E-40E1-8FFA-50B40FD0DE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409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Panorámica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yanira Roman</dc:creator>
  <cp:lastModifiedBy>Herminio Nevarez</cp:lastModifiedBy>
  <cp:revision>4</cp:revision>
  <dcterms:created xsi:type="dcterms:W3CDTF">2026-01-27T15:27:03Z</dcterms:created>
  <dcterms:modified xsi:type="dcterms:W3CDTF">2026-09-01T14:59:32Z</dcterms:modified>
</cp:coreProperties>
</file>